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6858000" type="screen4x3"/>
  <p:notesSz cx="7315200" cy="9601200"/>
  <p:embeddedFontLst>
    <p:embeddedFont>
      <p:font typeface="Caveat" pitchFamily="2" charset="77"/>
      <p:regular r:id="rId14"/>
      <p:bold r:id="rId15"/>
    </p:embeddedFont>
    <p:embeddedFont>
      <p:font typeface="Century Gothic" panose="020B0502020202020204" pitchFamily="34" charset="0"/>
      <p:regular r:id="rId16"/>
      <p:bold r:id="rId17"/>
      <p:italic r:id="rId18"/>
      <p:boldItalic r:id="rId19"/>
    </p:embeddedFont>
    <p:embeddedFont>
      <p:font typeface="Gill Sans" panose="020B0502020104020203" pitchFamily="34" charset="-79"/>
      <p:regular r:id="rId20"/>
      <p:bold r:id="rId21"/>
    </p:embeddedFont>
    <p:embeddedFont>
      <p:font typeface="Montserrat Medium" pitchFamily="2" charset="77"/>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9" roundtripDataSignature="AMtx7mi+cAr7HPrdvQPlYtDAUzZ9z9m86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77A89DF-F5F7-4CBC-9C51-264726BDD7A1}">
  <a:tblStyle styleId="{877A89DF-F5F7-4CBC-9C51-264726BDD7A1}" styleName="Table_0">
    <a:wholeTbl>
      <a:tcTxStyle b="off" i="off">
        <a:font>
          <a:latin typeface="Gill Sans MT"/>
          <a:ea typeface="Gill Sans MT"/>
          <a:cs typeface="Gill Sans MT"/>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F1F5"/>
          </a:solidFill>
        </a:fill>
      </a:tcStyle>
    </a:wholeTbl>
    <a:band1H>
      <a:tcTxStyle/>
      <a:tcStyle>
        <a:tcBdr/>
        <a:fill>
          <a:solidFill>
            <a:srgbClr val="CEE2EA"/>
          </a:solidFill>
        </a:fill>
      </a:tcStyle>
    </a:band1H>
    <a:band2H>
      <a:tcTxStyle/>
      <a:tcStyle>
        <a:tcBdr/>
      </a:tcStyle>
    </a:band2H>
    <a:band1V>
      <a:tcTxStyle/>
      <a:tcStyle>
        <a:tcBdr/>
        <a:fill>
          <a:solidFill>
            <a:srgbClr val="CEE2EA"/>
          </a:solidFill>
        </a:fill>
      </a:tcStyle>
    </a:band1V>
    <a:band2V>
      <a:tcTxStyle/>
      <a:tcStyle>
        <a:tcBdr/>
      </a:tcStyle>
    </a:band2V>
    <a:lastCol>
      <a:tcTxStyle b="on" i="off">
        <a:font>
          <a:latin typeface="Gill Sans MT"/>
          <a:ea typeface="Gill Sans MT"/>
          <a:cs typeface="Gill Sans MT"/>
        </a:font>
        <a:schemeClr val="lt1"/>
      </a:tcTxStyle>
      <a:tcStyle>
        <a:tcBdr/>
        <a:fill>
          <a:solidFill>
            <a:schemeClr val="accent1"/>
          </a:solidFill>
        </a:fill>
      </a:tcStyle>
    </a:lastCol>
    <a:firstCol>
      <a:tcTxStyle b="on" i="off">
        <a:font>
          <a:latin typeface="Gill Sans MT"/>
          <a:ea typeface="Gill Sans MT"/>
          <a:cs typeface="Gill Sans MT"/>
        </a:font>
        <a:schemeClr val="lt1"/>
      </a:tcTxStyle>
      <a:tcStyle>
        <a:tcBdr/>
        <a:fill>
          <a:solidFill>
            <a:schemeClr val="accent1"/>
          </a:solidFill>
        </a:fill>
      </a:tcStyle>
    </a:firstCol>
    <a:lastRow>
      <a:tcTxStyle b="on" i="off">
        <a:font>
          <a:latin typeface="Gill Sans MT"/>
          <a:ea typeface="Gill Sans MT"/>
          <a:cs typeface="Gill Sans MT"/>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Gill Sans MT"/>
          <a:ea typeface="Gill Sans MT"/>
          <a:cs typeface="Gill Sans MT"/>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5"/>
    <p:restoredTop sz="94701"/>
  </p:normalViewPr>
  <p:slideViewPr>
    <p:cSldViewPr snapToGrid="0" snapToObjects="1">
      <p:cViewPr varScale="1">
        <p:scale>
          <a:sx n="95" d="100"/>
          <a:sy n="95" d="100"/>
        </p:scale>
        <p:origin x="127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30" Type="http://schemas.openxmlformats.org/officeDocument/2006/relationships/presProps" Target="presProps.xml"/></Relationships>
</file>

<file path=ppt/media/image1.png>
</file>

<file path=ppt/media/image10.jpg>
</file>

<file path=ppt/media/image11.png>
</file>

<file path=ppt/media/image12.gif>
</file>

<file path=ppt/media/image13.png>
</file>

<file path=ppt/media/image14.png>
</file>

<file path=ppt/media/image15.pn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pn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169920" cy="481727"/>
          </a:xfrm>
          <a:prstGeom prst="rect">
            <a:avLst/>
          </a:prstGeom>
          <a:noFill/>
          <a:ln>
            <a:noFill/>
          </a:ln>
        </p:spPr>
        <p:txBody>
          <a:bodyPr spcFirstLastPara="1" wrap="square" lIns="96650" tIns="48325" rIns="96650" bIns="48325" anchor="t" anchorCtr="0">
            <a:noAutofit/>
          </a:bodyPr>
          <a:lstStyle>
            <a:lvl1pPr marR="0" lvl="0" algn="l" rtl="0">
              <a:spcBef>
                <a:spcPts val="0"/>
              </a:spcBef>
              <a:spcAft>
                <a:spcPts val="0"/>
              </a:spcAft>
              <a:buSzPts val="1400"/>
              <a:buNone/>
              <a:defRPr sz="13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4143587" y="0"/>
            <a:ext cx="3169920" cy="481727"/>
          </a:xfrm>
          <a:prstGeom prst="rect">
            <a:avLst/>
          </a:prstGeom>
          <a:noFill/>
          <a:ln>
            <a:noFill/>
          </a:ln>
        </p:spPr>
        <p:txBody>
          <a:bodyPr spcFirstLastPara="1" wrap="square" lIns="96650" tIns="48325" rIns="96650" bIns="48325" anchor="t" anchorCtr="0">
            <a:noAutofit/>
          </a:bodyPr>
          <a:lstStyle>
            <a:lvl1pPr marR="0" lvl="0" algn="r" rtl="0">
              <a:spcBef>
                <a:spcPts val="0"/>
              </a:spcBef>
              <a:spcAft>
                <a:spcPts val="0"/>
              </a:spcAft>
              <a:buSzPts val="1400"/>
              <a:buNone/>
              <a:defRPr sz="13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9119474"/>
            <a:ext cx="3169920" cy="481726"/>
          </a:xfrm>
          <a:prstGeom prst="rect">
            <a:avLst/>
          </a:prstGeom>
          <a:noFill/>
          <a:ln>
            <a:noFill/>
          </a:ln>
        </p:spPr>
        <p:txBody>
          <a:bodyPr spcFirstLastPara="1" wrap="square" lIns="96650" tIns="48325" rIns="96650" bIns="48325" anchor="b" anchorCtr="0">
            <a:noAutofit/>
          </a:bodyPr>
          <a:lstStyle>
            <a:lvl1pPr marR="0" lvl="0" algn="l" rtl="0">
              <a:spcBef>
                <a:spcPts val="0"/>
              </a:spcBef>
              <a:spcAft>
                <a:spcPts val="0"/>
              </a:spcAft>
              <a:buSzPts val="1400"/>
              <a:buNone/>
              <a:defRPr sz="13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4143587" y="9119474"/>
            <a:ext cx="3169920" cy="481726"/>
          </a:xfrm>
          <a:prstGeom prst="rect">
            <a:avLst/>
          </a:prstGeom>
          <a:noFill/>
          <a:ln>
            <a:noFill/>
          </a:ln>
        </p:spPr>
        <p:txBody>
          <a:bodyPr spcFirstLastPara="1" wrap="square" lIns="96650" tIns="48325" rIns="96650" bIns="48325" anchor="b" anchorCtr="0">
            <a:noAutofit/>
          </a:bodyPr>
          <a:lstStyle/>
          <a:p>
            <a:pPr marL="0" marR="0" lvl="0" indent="0" algn="r" rtl="0">
              <a:spcBef>
                <a:spcPts val="0"/>
              </a:spcBef>
              <a:spcAft>
                <a:spcPts val="0"/>
              </a:spcAft>
              <a:buNone/>
            </a:pPr>
            <a:fld id="{00000000-1234-1234-1234-123412341234}" type="slidenum">
              <a:rPr lang="en-US" sz="1300" b="0" i="0" u="none" strike="noStrike" cap="none">
                <a:solidFill>
                  <a:schemeClr val="dk1"/>
                </a:solidFill>
                <a:latin typeface="Calibri"/>
                <a:ea typeface="Calibri"/>
                <a:cs typeface="Calibri"/>
                <a:sym typeface="Calibri"/>
              </a:rPr>
              <a:t>‹#›</a:t>
            </a:fld>
            <a:endParaRPr sz="13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1: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44" name="Google Shape;144;p1: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p10: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3" name="Google Shape;293;p10:notes"/>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r>
              <a:rPr lang="en-US"/>
              <a:t>What are some materials that you notice children frequently playing with in non-sequential ways?</a:t>
            </a:r>
            <a:endParaRPr/>
          </a:p>
          <a:p>
            <a:pPr marL="0" lvl="0" indent="0" algn="l" rtl="0">
              <a:spcBef>
                <a:spcPts val="0"/>
              </a:spcBef>
              <a:spcAft>
                <a:spcPts val="0"/>
              </a:spcAft>
              <a:buNone/>
            </a:pPr>
            <a:r>
              <a:rPr lang="en-US"/>
              <a:t>How can you encourage Sequential play without interrupting or taking over children’s interactions?</a:t>
            </a:r>
            <a:endParaRPr/>
          </a:p>
          <a:p>
            <a:pPr marL="0" lvl="0" indent="0" algn="l" rtl="0">
              <a:spcBef>
                <a:spcPts val="0"/>
              </a:spcBef>
              <a:spcAft>
                <a:spcPts val="0"/>
              </a:spcAft>
              <a:buNone/>
            </a:pPr>
            <a:r>
              <a:rPr lang="en-US"/>
              <a:t>Which subject areas naturally lend themselves to more Sequential activities?</a:t>
            </a:r>
            <a:endParaRPr/>
          </a:p>
          <a:p>
            <a:pPr marL="0" lvl="0" indent="0" algn="l" rtl="0">
              <a:spcBef>
                <a:spcPts val="0"/>
              </a:spcBef>
              <a:spcAft>
                <a:spcPts val="0"/>
              </a:spcAft>
              <a:buNone/>
            </a:pPr>
            <a:endParaRPr/>
          </a:p>
        </p:txBody>
      </p:sp>
      <p:sp>
        <p:nvSpPr>
          <p:cNvPr id="294" name="Google Shape;294;p10:notes"/>
          <p:cNvSpPr txBox="1">
            <a:spLocks noGrp="1"/>
          </p:cNvSpPr>
          <p:nvPr>
            <p:ph type="sldNum" idx="12"/>
          </p:nvPr>
        </p:nvSpPr>
        <p:spPr>
          <a:xfrm>
            <a:off x="4143587" y="9119474"/>
            <a:ext cx="3169920" cy="481726"/>
          </a:xfrm>
          <a:prstGeom prst="rect">
            <a:avLst/>
          </a:prstGeom>
          <a:noFill/>
          <a:ln>
            <a:noFill/>
          </a:ln>
        </p:spPr>
        <p:txBody>
          <a:bodyPr spcFirstLastPara="1" wrap="square" lIns="96650" tIns="48325" rIns="96650" bIns="48325"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11: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02" name="Google Shape;302;p11: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2: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52" name="Google Shape;152;p2: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3: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0" name="Google Shape;160;p3:notes"/>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61" name="Google Shape;161;p3:notes"/>
          <p:cNvSpPr txBox="1">
            <a:spLocks noGrp="1"/>
          </p:cNvSpPr>
          <p:nvPr>
            <p:ph type="sldNum" idx="12"/>
          </p:nvPr>
        </p:nvSpPr>
        <p:spPr>
          <a:xfrm>
            <a:off x="4143587" y="9119474"/>
            <a:ext cx="3169920" cy="481726"/>
          </a:xfrm>
          <a:prstGeom prst="rect">
            <a:avLst/>
          </a:prstGeom>
          <a:noFill/>
          <a:ln>
            <a:noFill/>
          </a:ln>
        </p:spPr>
        <p:txBody>
          <a:bodyPr spcFirstLastPara="1" wrap="square" lIns="96650" tIns="48325" rIns="96650" bIns="48325"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4: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6" name="Google Shape;186;p4:notes"/>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r>
              <a:rPr lang="en-US"/>
              <a:t>CITE: developingchild.Harvard.edu (Enhancing and practicing executive function skills with children from infancy to adolescence – handout)</a:t>
            </a:r>
            <a:endParaRPr/>
          </a:p>
          <a:p>
            <a:pPr marL="0" lvl="0" indent="0" algn="l" rtl="0">
              <a:spcBef>
                <a:spcPts val="0"/>
              </a:spcBef>
              <a:spcAft>
                <a:spcPts val="0"/>
              </a:spcAft>
              <a:buNone/>
            </a:pPr>
            <a:endParaRPr/>
          </a:p>
        </p:txBody>
      </p:sp>
      <p:sp>
        <p:nvSpPr>
          <p:cNvPr id="187" name="Google Shape;187;p4:notes"/>
          <p:cNvSpPr txBox="1">
            <a:spLocks noGrp="1"/>
          </p:cNvSpPr>
          <p:nvPr>
            <p:ph type="sldNum" idx="12"/>
          </p:nvPr>
        </p:nvSpPr>
        <p:spPr>
          <a:xfrm>
            <a:off x="4143587" y="9119474"/>
            <a:ext cx="3169920" cy="481726"/>
          </a:xfrm>
          <a:prstGeom prst="rect">
            <a:avLst/>
          </a:prstGeom>
          <a:noFill/>
          <a:ln>
            <a:noFill/>
          </a:ln>
        </p:spPr>
        <p:txBody>
          <a:bodyPr spcFirstLastPara="1" wrap="square" lIns="96650" tIns="48325" rIns="96650" bIns="48325"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5: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6" name="Google Shape;206;p5:notes"/>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07" name="Google Shape;207;p5:notes"/>
          <p:cNvSpPr txBox="1">
            <a:spLocks noGrp="1"/>
          </p:cNvSpPr>
          <p:nvPr>
            <p:ph type="sldNum" idx="12"/>
          </p:nvPr>
        </p:nvSpPr>
        <p:spPr>
          <a:xfrm>
            <a:off x="4143587" y="9119474"/>
            <a:ext cx="3169920" cy="481726"/>
          </a:xfrm>
          <a:prstGeom prst="rect">
            <a:avLst/>
          </a:prstGeom>
          <a:noFill/>
          <a:ln>
            <a:noFill/>
          </a:ln>
        </p:spPr>
        <p:txBody>
          <a:bodyPr spcFirstLastPara="1" wrap="square" lIns="96650" tIns="48325" rIns="96650" bIns="48325"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6: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7" name="Google Shape;217;p6:notes"/>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r>
              <a:rPr lang="en-US" b="1"/>
              <a:t>KEY: the rotated pics are nonsequential. All others are sequential. </a:t>
            </a:r>
            <a:endParaRPr/>
          </a:p>
          <a:p>
            <a:pPr marL="0" lvl="0" indent="0" algn="l" rtl="0">
              <a:spcBef>
                <a:spcPts val="0"/>
              </a:spcBef>
              <a:spcAft>
                <a:spcPts val="0"/>
              </a:spcAft>
              <a:buNone/>
            </a:pPr>
            <a:r>
              <a:rPr lang="en-US" b="1"/>
              <a:t>NEXT STEPS: Come up with a plan to help children use one of your most popular nonsequential materials in a sequential way.</a:t>
            </a:r>
            <a:endParaRPr b="1"/>
          </a:p>
          <a:p>
            <a:pPr marL="0" lvl="0" indent="0" algn="l" rtl="0">
              <a:spcBef>
                <a:spcPts val="0"/>
              </a:spcBef>
              <a:spcAft>
                <a:spcPts val="0"/>
              </a:spcAft>
              <a:buNone/>
            </a:pPr>
            <a:r>
              <a:rPr lang="en-US"/>
              <a:t>*Most Montessori materials are designed to be self-teaching/self-correcting (http://baandek.org/posts/self-teaching-self-correcting/) </a:t>
            </a:r>
            <a:endParaRPr/>
          </a:p>
          <a:p>
            <a:pPr marL="0" lvl="0" indent="0" algn="l" rtl="0">
              <a:spcBef>
                <a:spcPts val="0"/>
              </a:spcBef>
              <a:spcAft>
                <a:spcPts val="0"/>
              </a:spcAft>
              <a:buNone/>
            </a:pPr>
            <a:r>
              <a:rPr lang="en-US"/>
              <a:t>*Materials that require matching (colors, shapes, sizes)</a:t>
            </a:r>
            <a:endParaRPr/>
          </a:p>
          <a:p>
            <a:pPr marL="0" lvl="0" indent="0" algn="l" rtl="0">
              <a:spcBef>
                <a:spcPts val="0"/>
              </a:spcBef>
              <a:spcAft>
                <a:spcPts val="0"/>
              </a:spcAft>
              <a:buNone/>
            </a:pPr>
            <a:r>
              <a:rPr lang="en-US"/>
              <a:t>…something here about materials that match on two different characteristics, e.g. cards that are meant to match quantity and numeral might have the same color border to give child additional feedback</a:t>
            </a:r>
            <a:endParaRPr/>
          </a:p>
          <a:p>
            <a:pPr marL="0" lvl="0" indent="0" algn="l" rtl="0">
              <a:spcBef>
                <a:spcPts val="0"/>
              </a:spcBef>
              <a:spcAft>
                <a:spcPts val="0"/>
              </a:spcAft>
              <a:buNone/>
            </a:pPr>
            <a:r>
              <a:rPr lang="en-US"/>
              <a:t>*Some materials are intrinsically SQ, while others may require input from teacher to suggest ways of using them in a more planful, SQ manner</a:t>
            </a:r>
            <a:endParaRPr/>
          </a:p>
        </p:txBody>
      </p:sp>
      <p:sp>
        <p:nvSpPr>
          <p:cNvPr id="218" name="Google Shape;218;p6:notes"/>
          <p:cNvSpPr txBox="1">
            <a:spLocks noGrp="1"/>
          </p:cNvSpPr>
          <p:nvPr>
            <p:ph type="sldNum" idx="12"/>
          </p:nvPr>
        </p:nvSpPr>
        <p:spPr>
          <a:xfrm>
            <a:off x="4143587" y="9119474"/>
            <a:ext cx="3169920" cy="481726"/>
          </a:xfrm>
          <a:prstGeom prst="rect">
            <a:avLst/>
          </a:prstGeom>
          <a:noFill/>
          <a:ln>
            <a:noFill/>
          </a:ln>
        </p:spPr>
        <p:txBody>
          <a:bodyPr spcFirstLastPara="1" wrap="square" lIns="96650" tIns="48325" rIns="96650" bIns="48325"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7: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2" name="Google Shape;242;p7:notes"/>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r>
              <a:rPr lang="en-US"/>
              <a:t>*Don’t ‘police’ children’s play</a:t>
            </a:r>
            <a:endParaRPr/>
          </a:p>
          <a:p>
            <a:pPr marL="0" lvl="0" indent="0" algn="l" rtl="0">
              <a:spcBef>
                <a:spcPts val="0"/>
              </a:spcBef>
              <a:spcAft>
                <a:spcPts val="0"/>
              </a:spcAft>
              <a:buNone/>
            </a:pPr>
            <a:r>
              <a:rPr lang="en-US"/>
              <a:t>*Incorporate math, science, or writing into any activity/interest area</a:t>
            </a:r>
            <a:endParaRPr/>
          </a:p>
        </p:txBody>
      </p:sp>
      <p:sp>
        <p:nvSpPr>
          <p:cNvPr id="243" name="Google Shape;243;p7:notes"/>
          <p:cNvSpPr txBox="1">
            <a:spLocks noGrp="1"/>
          </p:cNvSpPr>
          <p:nvPr>
            <p:ph type="sldNum" idx="12"/>
          </p:nvPr>
        </p:nvSpPr>
        <p:spPr>
          <a:xfrm>
            <a:off x="4143587" y="9119474"/>
            <a:ext cx="3169920" cy="481726"/>
          </a:xfrm>
          <a:prstGeom prst="rect">
            <a:avLst/>
          </a:prstGeom>
          <a:noFill/>
          <a:ln>
            <a:noFill/>
          </a:ln>
        </p:spPr>
        <p:txBody>
          <a:bodyPr spcFirstLastPara="1" wrap="square" lIns="96650" tIns="48325" rIns="96650" bIns="48325"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8: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4" name="Google Shape;274;p8:notes"/>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r>
              <a:rPr lang="en-US"/>
              <a:t>Add speech bubble examples</a:t>
            </a:r>
            <a:endParaRPr/>
          </a:p>
          <a:p>
            <a:pPr marL="0" lvl="0" indent="0" algn="l" rtl="0">
              <a:spcBef>
                <a:spcPts val="0"/>
              </a:spcBef>
              <a:spcAft>
                <a:spcPts val="0"/>
              </a:spcAft>
              <a:buNone/>
            </a:pPr>
            <a:r>
              <a:rPr lang="en-US"/>
              <a:t>*messages for upcoming holidays</a:t>
            </a:r>
            <a:endParaRPr/>
          </a:p>
          <a:p>
            <a:pPr marL="0" lvl="0" indent="0" algn="l" rtl="0">
              <a:spcBef>
                <a:spcPts val="0"/>
              </a:spcBef>
              <a:spcAft>
                <a:spcPts val="0"/>
              </a:spcAft>
              <a:buNone/>
            </a:pPr>
            <a:r>
              <a:rPr lang="en-US"/>
              <a:t>*taking orders during dramatic play</a:t>
            </a:r>
            <a:endParaRPr/>
          </a:p>
          <a:p>
            <a:pPr marL="0" lvl="0" indent="0" algn="l" rtl="0">
              <a:spcBef>
                <a:spcPts val="0"/>
              </a:spcBef>
              <a:spcAft>
                <a:spcPts val="0"/>
              </a:spcAft>
              <a:buNone/>
            </a:pPr>
            <a:r>
              <a:rPr lang="en-US"/>
              <a:t>*creating plans for a building in block area</a:t>
            </a:r>
            <a:endParaRPr/>
          </a:p>
        </p:txBody>
      </p:sp>
      <p:sp>
        <p:nvSpPr>
          <p:cNvPr id="275" name="Google Shape;275;p8:notes"/>
          <p:cNvSpPr txBox="1">
            <a:spLocks noGrp="1"/>
          </p:cNvSpPr>
          <p:nvPr>
            <p:ph type="sldNum" idx="12"/>
          </p:nvPr>
        </p:nvSpPr>
        <p:spPr>
          <a:xfrm>
            <a:off x="4143587" y="9119474"/>
            <a:ext cx="3169920" cy="481726"/>
          </a:xfrm>
          <a:prstGeom prst="rect">
            <a:avLst/>
          </a:prstGeom>
          <a:noFill/>
          <a:ln>
            <a:noFill/>
          </a:ln>
        </p:spPr>
        <p:txBody>
          <a:bodyPr spcFirstLastPara="1" wrap="square" lIns="96650" tIns="48325" rIns="96650" bIns="48325"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9: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5" name="Google Shape;285;p9:notes"/>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r>
              <a:rPr lang="en-US"/>
              <a:t>Add speech bubble examples</a:t>
            </a:r>
            <a:endParaRPr/>
          </a:p>
          <a:p>
            <a:pPr marL="0" lvl="0" indent="0" algn="l" rtl="0">
              <a:spcBef>
                <a:spcPts val="0"/>
              </a:spcBef>
              <a:spcAft>
                <a:spcPts val="0"/>
              </a:spcAft>
              <a:buNone/>
            </a:pPr>
            <a:r>
              <a:rPr lang="en-US"/>
              <a:t>*messages for upcoming holidays</a:t>
            </a:r>
            <a:endParaRPr/>
          </a:p>
          <a:p>
            <a:pPr marL="0" lvl="0" indent="0" algn="l" rtl="0">
              <a:spcBef>
                <a:spcPts val="0"/>
              </a:spcBef>
              <a:spcAft>
                <a:spcPts val="0"/>
              </a:spcAft>
              <a:buNone/>
            </a:pPr>
            <a:r>
              <a:rPr lang="en-US"/>
              <a:t>*taking orders during dramatic play</a:t>
            </a:r>
            <a:endParaRPr/>
          </a:p>
          <a:p>
            <a:pPr marL="0" lvl="0" indent="0" algn="l" rtl="0">
              <a:spcBef>
                <a:spcPts val="0"/>
              </a:spcBef>
              <a:spcAft>
                <a:spcPts val="0"/>
              </a:spcAft>
              <a:buNone/>
            </a:pPr>
            <a:r>
              <a:rPr lang="en-US"/>
              <a:t>*creating plans for a building in block area</a:t>
            </a:r>
            <a:endParaRPr/>
          </a:p>
        </p:txBody>
      </p:sp>
      <p:sp>
        <p:nvSpPr>
          <p:cNvPr id="286" name="Google Shape;286;p9:notes"/>
          <p:cNvSpPr txBox="1">
            <a:spLocks noGrp="1"/>
          </p:cNvSpPr>
          <p:nvPr>
            <p:ph type="sldNum" idx="12"/>
          </p:nvPr>
        </p:nvSpPr>
        <p:spPr>
          <a:xfrm>
            <a:off x="4143587" y="9119474"/>
            <a:ext cx="3169920" cy="481726"/>
          </a:xfrm>
          <a:prstGeom prst="rect">
            <a:avLst/>
          </a:prstGeom>
          <a:noFill/>
          <a:ln>
            <a:noFill/>
          </a:ln>
        </p:spPr>
        <p:txBody>
          <a:bodyPr spcFirstLastPara="1" wrap="square" lIns="96650" tIns="48325" rIns="96650" bIns="48325"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13"/>
          <p:cNvSpPr/>
          <p:nvPr/>
        </p:nvSpPr>
        <p:spPr>
          <a:xfrm>
            <a:off x="448091" y="3085765"/>
            <a:ext cx="8240108" cy="2789666"/>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13"/>
          <p:cNvSpPr txBox="1">
            <a:spLocks noGrp="1"/>
          </p:cNvSpPr>
          <p:nvPr>
            <p:ph type="ctrTitle"/>
          </p:nvPr>
        </p:nvSpPr>
        <p:spPr>
          <a:xfrm>
            <a:off x="581192" y="3382109"/>
            <a:ext cx="7989752" cy="1504844"/>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lt1"/>
              </a:buClr>
              <a:buSzPts val="4000"/>
              <a:buFont typeface="Caveat"/>
              <a:buNone/>
              <a:defRPr sz="4000" cap="none">
                <a:solidFill>
                  <a:schemeClr val="lt1"/>
                </a:solidFill>
                <a:latin typeface="Caveat"/>
                <a:ea typeface="Caveat"/>
                <a:cs typeface="Caveat"/>
                <a:sym typeface="Caveat"/>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13"/>
          <p:cNvSpPr txBox="1">
            <a:spLocks noGrp="1"/>
          </p:cNvSpPr>
          <p:nvPr>
            <p:ph type="subTitle" idx="1"/>
          </p:nvPr>
        </p:nvSpPr>
        <p:spPr>
          <a:xfrm>
            <a:off x="577124" y="4901475"/>
            <a:ext cx="7989752" cy="590321"/>
          </a:xfrm>
          <a:prstGeom prst="rect">
            <a:avLst/>
          </a:prstGeom>
          <a:noFill/>
          <a:ln>
            <a:noFill/>
          </a:ln>
        </p:spPr>
        <p:txBody>
          <a:bodyPr spcFirstLastPara="1" wrap="square" lIns="91425" tIns="45700" rIns="91425" bIns="45700" anchor="t" anchorCtr="0">
            <a:normAutofit/>
          </a:bodyPr>
          <a:lstStyle>
            <a:lvl1pPr lvl="0" algn="ctr">
              <a:spcBef>
                <a:spcPts val="400"/>
              </a:spcBef>
              <a:spcAft>
                <a:spcPts val="0"/>
              </a:spcAft>
              <a:buSzPts val="1840"/>
              <a:buNone/>
              <a:defRPr sz="2000" b="0" cap="none">
                <a:solidFill>
                  <a:schemeClr val="dk1"/>
                </a:solidFill>
                <a:latin typeface="Century Gothic"/>
                <a:ea typeface="Century Gothic"/>
                <a:cs typeface="Century Gothic"/>
                <a:sym typeface="Century Gothic"/>
              </a:defRPr>
            </a:lvl1pPr>
            <a:lvl2pPr lvl="1" algn="ctr">
              <a:spcBef>
                <a:spcPts val="600"/>
              </a:spcBef>
              <a:spcAft>
                <a:spcPts val="0"/>
              </a:spcAft>
              <a:buSzPts val="1472"/>
              <a:buNone/>
              <a:defRPr>
                <a:solidFill>
                  <a:srgbClr val="888888"/>
                </a:solidFill>
              </a:defRPr>
            </a:lvl2pPr>
            <a:lvl3pPr lvl="2" algn="ctr">
              <a:spcBef>
                <a:spcPts val="600"/>
              </a:spcBef>
              <a:spcAft>
                <a:spcPts val="0"/>
              </a:spcAft>
              <a:buSzPts val="1288"/>
              <a:buNone/>
              <a:defRPr>
                <a:solidFill>
                  <a:srgbClr val="888888"/>
                </a:solidFill>
              </a:defRPr>
            </a:lvl3pPr>
            <a:lvl4pPr lvl="3" algn="ctr">
              <a:spcBef>
                <a:spcPts val="600"/>
              </a:spcBef>
              <a:spcAft>
                <a:spcPts val="0"/>
              </a:spcAft>
              <a:buSzPts val="1104"/>
              <a:buNone/>
              <a:defRPr>
                <a:solidFill>
                  <a:srgbClr val="888888"/>
                </a:solidFill>
              </a:defRPr>
            </a:lvl4pPr>
            <a:lvl5pPr lvl="4" algn="ctr">
              <a:spcBef>
                <a:spcPts val="600"/>
              </a:spcBef>
              <a:spcAft>
                <a:spcPts val="0"/>
              </a:spcAft>
              <a:buSzPts val="1104"/>
              <a:buNone/>
              <a:defRPr>
                <a:solidFill>
                  <a:srgbClr val="888888"/>
                </a:solidFill>
              </a:defRPr>
            </a:lvl5pPr>
            <a:lvl6pPr lvl="5" algn="ctr">
              <a:spcBef>
                <a:spcPts val="600"/>
              </a:spcBef>
              <a:spcAft>
                <a:spcPts val="0"/>
              </a:spcAft>
              <a:buSzPts val="1104"/>
              <a:buNone/>
              <a:defRPr>
                <a:solidFill>
                  <a:srgbClr val="888888"/>
                </a:solidFill>
              </a:defRPr>
            </a:lvl6pPr>
            <a:lvl7pPr lvl="6" algn="ctr">
              <a:spcBef>
                <a:spcPts val="600"/>
              </a:spcBef>
              <a:spcAft>
                <a:spcPts val="0"/>
              </a:spcAft>
              <a:buSzPts val="1104"/>
              <a:buNone/>
              <a:defRPr>
                <a:solidFill>
                  <a:srgbClr val="888888"/>
                </a:solidFill>
              </a:defRPr>
            </a:lvl7pPr>
            <a:lvl8pPr lvl="7" algn="ctr">
              <a:spcBef>
                <a:spcPts val="600"/>
              </a:spcBef>
              <a:spcAft>
                <a:spcPts val="0"/>
              </a:spcAft>
              <a:buSzPts val="1104"/>
              <a:buNone/>
              <a:defRPr>
                <a:solidFill>
                  <a:srgbClr val="888888"/>
                </a:solidFill>
              </a:defRPr>
            </a:lvl8pPr>
            <a:lvl9pPr lvl="8" algn="ctr">
              <a:spcBef>
                <a:spcPts val="600"/>
              </a:spcBef>
              <a:spcAft>
                <a:spcPts val="600"/>
              </a:spcAft>
              <a:buSzPts val="1104"/>
              <a:buNone/>
              <a:defRPr>
                <a:solidFill>
                  <a:srgbClr val="888888"/>
                </a:solidFill>
              </a:defRPr>
            </a:lvl9pPr>
          </a:lstStyle>
          <a:p>
            <a:endParaRPr/>
          </a:p>
        </p:txBody>
      </p:sp>
      <p:sp>
        <p:nvSpPr>
          <p:cNvPr id="22" name="Google Shape;22;p13"/>
          <p:cNvSpPr/>
          <p:nvPr/>
        </p:nvSpPr>
        <p:spPr>
          <a:xfrm>
            <a:off x="2415075" y="4820849"/>
            <a:ext cx="751500" cy="670800"/>
          </a:xfrm>
          <a:prstGeom prst="ellipse">
            <a:avLst/>
          </a:prstGeom>
          <a:solidFill>
            <a:srgbClr val="EEE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3" name="Google Shape;23;p13"/>
          <p:cNvPicPr preferRelativeResize="0"/>
          <p:nvPr/>
        </p:nvPicPr>
        <p:blipFill>
          <a:blip r:embed="rId2">
            <a:alphaModFix/>
          </a:blip>
          <a:stretch>
            <a:fillRect/>
          </a:stretch>
        </p:blipFill>
        <p:spPr>
          <a:xfrm>
            <a:off x="2557921" y="4901932"/>
            <a:ext cx="465940" cy="508776"/>
          </a:xfrm>
          <a:prstGeom prst="rect">
            <a:avLst/>
          </a:prstGeom>
          <a:noFill/>
          <a:ln>
            <a:noFill/>
          </a:ln>
        </p:spPr>
      </p:pic>
      <p:sp>
        <p:nvSpPr>
          <p:cNvPr id="24" name="Google Shape;24;p13"/>
          <p:cNvSpPr txBox="1"/>
          <p:nvPr/>
        </p:nvSpPr>
        <p:spPr>
          <a:xfrm>
            <a:off x="1060175" y="4957725"/>
            <a:ext cx="7426200" cy="5904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2000">
                <a:solidFill>
                  <a:srgbClr val="FFFFFF"/>
                </a:solidFill>
                <a:latin typeface="Montserrat Medium"/>
                <a:ea typeface="Montserrat Medium"/>
                <a:cs typeface="Montserrat Medium"/>
                <a:sym typeface="Montserrat Medium"/>
              </a:rPr>
              <a:t>    CHALK             PROFESSIONAL DEVELOPMENT SERIES</a:t>
            </a:r>
            <a:endParaRPr sz="2000">
              <a:solidFill>
                <a:srgbClr val="FFFFFF"/>
              </a:solidFill>
              <a:latin typeface="Montserrat Medium"/>
              <a:ea typeface="Montserrat Medium"/>
              <a:cs typeface="Montserrat Medium"/>
              <a:sym typeface="Montserrat Medium"/>
            </a:endParaRPr>
          </a:p>
        </p:txBody>
      </p:sp>
      <p:pic>
        <p:nvPicPr>
          <p:cNvPr id="25" name="Google Shape;25;p13"/>
          <p:cNvPicPr preferRelativeResize="0"/>
          <p:nvPr/>
        </p:nvPicPr>
        <p:blipFill rotWithShape="1">
          <a:blip r:embed="rId3">
            <a:alphaModFix/>
          </a:blip>
          <a:srcRect l="49887" t="20650" r="10660" b="38817"/>
          <a:stretch/>
        </p:blipFill>
        <p:spPr>
          <a:xfrm>
            <a:off x="4633126" y="6053551"/>
            <a:ext cx="1287415" cy="548640"/>
          </a:xfrm>
          <a:prstGeom prst="rect">
            <a:avLst/>
          </a:prstGeom>
          <a:noFill/>
          <a:ln>
            <a:noFill/>
          </a:ln>
        </p:spPr>
      </p:pic>
      <p:pic>
        <p:nvPicPr>
          <p:cNvPr id="26" name="Google Shape;26;p13"/>
          <p:cNvPicPr preferRelativeResize="0"/>
          <p:nvPr/>
        </p:nvPicPr>
        <p:blipFill>
          <a:blip r:embed="rId4">
            <a:alphaModFix/>
          </a:blip>
          <a:stretch>
            <a:fillRect/>
          </a:stretch>
        </p:blipFill>
        <p:spPr>
          <a:xfrm>
            <a:off x="3324425" y="6230275"/>
            <a:ext cx="1232500" cy="29262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8"/>
        <p:cNvGrpSpPr/>
        <p:nvPr/>
      </p:nvGrpSpPr>
      <p:grpSpPr>
        <a:xfrm>
          <a:off x="0" y="0"/>
          <a:ext cx="0" cy="0"/>
          <a:chOff x="0" y="0"/>
          <a:chExt cx="0" cy="0"/>
        </a:xfrm>
      </p:grpSpPr>
      <p:sp>
        <p:nvSpPr>
          <p:cNvPr id="129" name="Google Shape;129;p22"/>
          <p:cNvSpPr/>
          <p:nvPr/>
        </p:nvSpPr>
        <p:spPr>
          <a:xfrm>
            <a:off x="448092" y="599725"/>
            <a:ext cx="8238707" cy="125882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2"/>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1" name="Google Shape;131;p22"/>
          <p:cNvSpPr txBox="1">
            <a:spLocks noGrp="1"/>
          </p:cNvSpPr>
          <p:nvPr>
            <p:ph type="body" idx="1"/>
          </p:nvPr>
        </p:nvSpPr>
        <p:spPr>
          <a:xfrm rot="5400000">
            <a:off x="2760671" y="48524"/>
            <a:ext cx="3630794" cy="7989752"/>
          </a:xfrm>
          <a:prstGeom prst="rect">
            <a:avLst/>
          </a:prstGeom>
          <a:noFill/>
          <a:ln>
            <a:noFill/>
          </a:ln>
        </p:spPr>
        <p:txBody>
          <a:bodyPr spcFirstLastPara="1" wrap="square" lIns="91425" tIns="45700" rIns="91425" bIns="45700" anchor="t" anchorCtr="0">
            <a:normAutofit/>
          </a:bodyPr>
          <a:lstStyle>
            <a:lvl1pPr marL="457200" lvl="0" indent="-333756" algn="l">
              <a:spcBef>
                <a:spcPts val="360"/>
              </a:spcBef>
              <a:spcAft>
                <a:spcPts val="0"/>
              </a:spcAft>
              <a:buSzPts val="1656"/>
              <a:buChar char="◼"/>
              <a:defRPr/>
            </a:lvl1pPr>
            <a:lvl2pPr marL="914400" lvl="1" indent="-322072" algn="l">
              <a:spcBef>
                <a:spcPts val="600"/>
              </a:spcBef>
              <a:spcAft>
                <a:spcPts val="0"/>
              </a:spcAft>
              <a:buSzPts val="1472"/>
              <a:buChar char="◼"/>
              <a:defRPr/>
            </a:lvl2pPr>
            <a:lvl3pPr marL="1371600" lvl="2" indent="-310388" algn="l">
              <a:spcBef>
                <a:spcPts val="600"/>
              </a:spcBef>
              <a:spcAft>
                <a:spcPts val="0"/>
              </a:spcAft>
              <a:buSzPts val="1288"/>
              <a:buChar char="◼"/>
              <a:defRPr/>
            </a:lvl3pPr>
            <a:lvl4pPr marL="1828800" lvl="3" indent="-298703" algn="l">
              <a:spcBef>
                <a:spcPts val="600"/>
              </a:spcBef>
              <a:spcAft>
                <a:spcPts val="0"/>
              </a:spcAft>
              <a:buSzPts val="1104"/>
              <a:buChar char="◼"/>
              <a:defRPr/>
            </a:lvl4pPr>
            <a:lvl5pPr marL="2286000" lvl="4" indent="-298704" algn="l">
              <a:spcBef>
                <a:spcPts val="600"/>
              </a:spcBef>
              <a:spcAft>
                <a:spcPts val="0"/>
              </a:spcAft>
              <a:buSzPts val="1104"/>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132" name="Google Shape;132;p22"/>
          <p:cNvSpPr txBox="1">
            <a:spLocks noGrp="1"/>
          </p:cNvSpPr>
          <p:nvPr>
            <p:ph type="dt" idx="10"/>
          </p:nvPr>
        </p:nvSpPr>
        <p:spPr>
          <a:xfrm>
            <a:off x="5559327" y="5956136"/>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p22"/>
          <p:cNvSpPr txBox="1">
            <a:spLocks noGrp="1"/>
          </p:cNvSpPr>
          <p:nvPr>
            <p:ph type="ftr" idx="11"/>
          </p:nvPr>
        </p:nvSpPr>
        <p:spPr>
          <a:xfrm>
            <a:off x="581192" y="5951810"/>
            <a:ext cx="487058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22"/>
          <p:cNvSpPr txBox="1">
            <a:spLocks noGrp="1"/>
          </p:cNvSpPr>
          <p:nvPr>
            <p:ph type="sldNum" idx="12"/>
          </p:nvPr>
        </p:nvSpPr>
        <p:spPr>
          <a:xfrm>
            <a:off x="7800476" y="5956136"/>
            <a:ext cx="77046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35"/>
        <p:cNvGrpSpPr/>
        <p:nvPr/>
      </p:nvGrpSpPr>
      <p:grpSpPr>
        <a:xfrm>
          <a:off x="0" y="0"/>
          <a:ext cx="0" cy="0"/>
          <a:chOff x="0" y="0"/>
          <a:chExt cx="0" cy="0"/>
        </a:xfrm>
      </p:grpSpPr>
      <p:sp>
        <p:nvSpPr>
          <p:cNvPr id="136" name="Google Shape;136;p23"/>
          <p:cNvSpPr/>
          <p:nvPr/>
        </p:nvSpPr>
        <p:spPr>
          <a:xfrm>
            <a:off x="6629400" y="599725"/>
            <a:ext cx="2057399" cy="58169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3"/>
          <p:cNvSpPr txBox="1">
            <a:spLocks noGrp="1"/>
          </p:cNvSpPr>
          <p:nvPr>
            <p:ph type="title"/>
          </p:nvPr>
        </p:nvSpPr>
        <p:spPr>
          <a:xfrm rot="5400000">
            <a:off x="4789425" y="2515700"/>
            <a:ext cx="5183073" cy="1503123"/>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8" name="Google Shape;138;p23"/>
          <p:cNvSpPr txBox="1">
            <a:spLocks noGrp="1"/>
          </p:cNvSpPr>
          <p:nvPr>
            <p:ph type="body" idx="1"/>
          </p:nvPr>
        </p:nvSpPr>
        <p:spPr>
          <a:xfrm rot="5400000">
            <a:off x="950760" y="306157"/>
            <a:ext cx="5183073" cy="5922209"/>
          </a:xfrm>
          <a:prstGeom prst="rect">
            <a:avLst/>
          </a:prstGeom>
          <a:noFill/>
          <a:ln>
            <a:noFill/>
          </a:ln>
        </p:spPr>
        <p:txBody>
          <a:bodyPr spcFirstLastPara="1" wrap="square" lIns="91425" tIns="45700" rIns="91425" bIns="45700" anchor="t" anchorCtr="0">
            <a:normAutofit/>
          </a:bodyPr>
          <a:lstStyle>
            <a:lvl1pPr marL="457200" lvl="0" indent="-333756" algn="l">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139" name="Google Shape;139;p23"/>
          <p:cNvSpPr txBox="1">
            <a:spLocks noGrp="1"/>
          </p:cNvSpPr>
          <p:nvPr>
            <p:ph type="dt" idx="10"/>
          </p:nvPr>
        </p:nvSpPr>
        <p:spPr>
          <a:xfrm>
            <a:off x="6745255" y="5956136"/>
            <a:ext cx="947672"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rgbClr val="77C0D4"/>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0" name="Google Shape;140;p23"/>
          <p:cNvSpPr txBox="1">
            <a:spLocks noGrp="1"/>
          </p:cNvSpPr>
          <p:nvPr>
            <p:ph type="ftr" idx="11"/>
          </p:nvPr>
        </p:nvSpPr>
        <p:spPr>
          <a:xfrm>
            <a:off x="581192" y="5951810"/>
            <a:ext cx="59222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p23"/>
          <p:cNvSpPr txBox="1">
            <a:spLocks noGrp="1"/>
          </p:cNvSpPr>
          <p:nvPr>
            <p:ph type="sldNum" idx="12"/>
          </p:nvPr>
        </p:nvSpPr>
        <p:spPr>
          <a:xfrm>
            <a:off x="7800476" y="5956136"/>
            <a:ext cx="77046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a:solidFill>
                  <a:srgbClr val="77C0D4"/>
                </a:solidFill>
                <a:latin typeface="Gill Sans"/>
                <a:ea typeface="Gill Sans"/>
                <a:cs typeface="Gill Sans"/>
                <a:sym typeface="Gill Sans"/>
              </a:defRPr>
            </a:lvl1pPr>
            <a:lvl2pPr marL="0" lvl="1" indent="0" algn="r">
              <a:spcBef>
                <a:spcPts val="0"/>
              </a:spcBef>
              <a:buNone/>
              <a:defRPr sz="900">
                <a:solidFill>
                  <a:srgbClr val="77C0D4"/>
                </a:solidFill>
                <a:latin typeface="Gill Sans"/>
                <a:ea typeface="Gill Sans"/>
                <a:cs typeface="Gill Sans"/>
                <a:sym typeface="Gill Sans"/>
              </a:defRPr>
            </a:lvl2pPr>
            <a:lvl3pPr marL="0" lvl="2" indent="0" algn="r">
              <a:spcBef>
                <a:spcPts val="0"/>
              </a:spcBef>
              <a:buNone/>
              <a:defRPr sz="900">
                <a:solidFill>
                  <a:srgbClr val="77C0D4"/>
                </a:solidFill>
                <a:latin typeface="Gill Sans"/>
                <a:ea typeface="Gill Sans"/>
                <a:cs typeface="Gill Sans"/>
                <a:sym typeface="Gill Sans"/>
              </a:defRPr>
            </a:lvl3pPr>
            <a:lvl4pPr marL="0" lvl="3" indent="0" algn="r">
              <a:spcBef>
                <a:spcPts val="0"/>
              </a:spcBef>
              <a:buNone/>
              <a:defRPr sz="900">
                <a:solidFill>
                  <a:srgbClr val="77C0D4"/>
                </a:solidFill>
                <a:latin typeface="Gill Sans"/>
                <a:ea typeface="Gill Sans"/>
                <a:cs typeface="Gill Sans"/>
                <a:sym typeface="Gill Sans"/>
              </a:defRPr>
            </a:lvl4pPr>
            <a:lvl5pPr marL="0" lvl="4" indent="0" algn="r">
              <a:spcBef>
                <a:spcPts val="0"/>
              </a:spcBef>
              <a:buNone/>
              <a:defRPr sz="900">
                <a:solidFill>
                  <a:srgbClr val="77C0D4"/>
                </a:solidFill>
                <a:latin typeface="Gill Sans"/>
                <a:ea typeface="Gill Sans"/>
                <a:cs typeface="Gill Sans"/>
                <a:sym typeface="Gill Sans"/>
              </a:defRPr>
            </a:lvl5pPr>
            <a:lvl6pPr marL="0" lvl="5" indent="0" algn="r">
              <a:spcBef>
                <a:spcPts val="0"/>
              </a:spcBef>
              <a:buNone/>
              <a:defRPr sz="900">
                <a:solidFill>
                  <a:srgbClr val="77C0D4"/>
                </a:solidFill>
                <a:latin typeface="Gill Sans"/>
                <a:ea typeface="Gill Sans"/>
                <a:cs typeface="Gill Sans"/>
                <a:sym typeface="Gill Sans"/>
              </a:defRPr>
            </a:lvl6pPr>
            <a:lvl7pPr marL="0" lvl="6" indent="0" algn="r">
              <a:spcBef>
                <a:spcPts val="0"/>
              </a:spcBef>
              <a:buNone/>
              <a:defRPr sz="900">
                <a:solidFill>
                  <a:srgbClr val="77C0D4"/>
                </a:solidFill>
                <a:latin typeface="Gill Sans"/>
                <a:ea typeface="Gill Sans"/>
                <a:cs typeface="Gill Sans"/>
                <a:sym typeface="Gill Sans"/>
              </a:defRPr>
            </a:lvl7pPr>
            <a:lvl8pPr marL="0" lvl="7" indent="0" algn="r">
              <a:spcBef>
                <a:spcPts val="0"/>
              </a:spcBef>
              <a:buNone/>
              <a:defRPr sz="900">
                <a:solidFill>
                  <a:srgbClr val="77C0D4"/>
                </a:solidFill>
                <a:latin typeface="Gill Sans"/>
                <a:ea typeface="Gill Sans"/>
                <a:cs typeface="Gill Sans"/>
                <a:sym typeface="Gill Sans"/>
              </a:defRPr>
            </a:lvl8pPr>
            <a:lvl9pPr marL="0" lvl="8" indent="0" algn="r">
              <a:spcBef>
                <a:spcPts val="0"/>
              </a:spcBef>
              <a:buNone/>
              <a:defRPr sz="900">
                <a:solidFill>
                  <a:srgbClr val="77C0D4"/>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7"/>
        <p:cNvGrpSpPr/>
        <p:nvPr/>
      </p:nvGrpSpPr>
      <p:grpSpPr>
        <a:xfrm>
          <a:off x="0" y="0"/>
          <a:ext cx="0" cy="0"/>
          <a:chOff x="0" y="0"/>
          <a:chExt cx="0" cy="0"/>
        </a:xfrm>
      </p:grpSpPr>
      <p:sp>
        <p:nvSpPr>
          <p:cNvPr id="28" name="Google Shape;28;p14"/>
          <p:cNvSpPr/>
          <p:nvPr/>
        </p:nvSpPr>
        <p:spPr>
          <a:xfrm>
            <a:off x="448092" y="599725"/>
            <a:ext cx="8238707" cy="125882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14"/>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lt1"/>
              </a:buClr>
              <a:buSzPts val="2800"/>
              <a:buFont typeface="Century Gothic"/>
              <a:buNone/>
              <a:defRPr cap="none">
                <a:latin typeface="Century Gothic"/>
                <a:ea typeface="Century Gothic"/>
                <a:cs typeface="Century Gothic"/>
                <a:sym typeface="Century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4"/>
          <p:cNvSpPr txBox="1">
            <a:spLocks noGrp="1"/>
          </p:cNvSpPr>
          <p:nvPr>
            <p:ph type="body" idx="1"/>
          </p:nvPr>
        </p:nvSpPr>
        <p:spPr>
          <a:xfrm>
            <a:off x="581192" y="2085127"/>
            <a:ext cx="7989752" cy="3886200"/>
          </a:xfrm>
          <a:prstGeom prst="rect">
            <a:avLst/>
          </a:prstGeom>
          <a:noFill/>
          <a:ln>
            <a:noFill/>
          </a:ln>
        </p:spPr>
        <p:txBody>
          <a:bodyPr spcFirstLastPara="1" wrap="square" lIns="91425" tIns="45700" rIns="91425" bIns="45700" anchor="t" anchorCtr="0">
            <a:normAutofit/>
          </a:bodyPr>
          <a:lstStyle>
            <a:lvl1pPr marL="457200" lvl="0" indent="-333756" algn="l">
              <a:spcBef>
                <a:spcPts val="360"/>
              </a:spcBef>
              <a:spcAft>
                <a:spcPts val="0"/>
              </a:spcAft>
              <a:buSzPts val="1656"/>
              <a:buChar char="◼"/>
              <a:defRPr>
                <a:solidFill>
                  <a:schemeClr val="dk1"/>
                </a:solidFill>
              </a:defRPr>
            </a:lvl1pPr>
            <a:lvl2pPr marL="914400" lvl="1" indent="-322072" algn="l">
              <a:spcBef>
                <a:spcPts val="600"/>
              </a:spcBef>
              <a:spcAft>
                <a:spcPts val="0"/>
              </a:spcAft>
              <a:buSzPts val="1472"/>
              <a:buChar char="◼"/>
              <a:defRPr>
                <a:solidFill>
                  <a:schemeClr val="dk1"/>
                </a:solidFill>
              </a:defRPr>
            </a:lvl2pPr>
            <a:lvl3pPr marL="1371600" lvl="2" indent="-310388" algn="l">
              <a:spcBef>
                <a:spcPts val="600"/>
              </a:spcBef>
              <a:spcAft>
                <a:spcPts val="0"/>
              </a:spcAft>
              <a:buSzPts val="1288"/>
              <a:buChar char="◼"/>
              <a:defRPr>
                <a:solidFill>
                  <a:schemeClr val="dk1"/>
                </a:solidFill>
              </a:defRPr>
            </a:lvl3pPr>
            <a:lvl4pPr marL="1828800" lvl="3" indent="-298703" algn="l">
              <a:spcBef>
                <a:spcPts val="600"/>
              </a:spcBef>
              <a:spcAft>
                <a:spcPts val="0"/>
              </a:spcAft>
              <a:buSzPts val="1104"/>
              <a:buChar char="◼"/>
              <a:defRPr>
                <a:solidFill>
                  <a:schemeClr val="dk1"/>
                </a:solidFill>
              </a:defRPr>
            </a:lvl4pPr>
            <a:lvl5pPr marL="2286000" lvl="4" indent="-298704" algn="l">
              <a:spcBef>
                <a:spcPts val="600"/>
              </a:spcBef>
              <a:spcAft>
                <a:spcPts val="0"/>
              </a:spcAft>
              <a:buSzPts val="1104"/>
              <a:buChar char="◼"/>
              <a:defRPr>
                <a:solidFill>
                  <a:schemeClr val="dk1"/>
                </a:solidFill>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31" name="Google Shape;31;p14"/>
          <p:cNvSpPr txBox="1"/>
          <p:nvPr/>
        </p:nvSpPr>
        <p:spPr>
          <a:xfrm>
            <a:off x="8283190" y="6148813"/>
            <a:ext cx="476250"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100" b="1" i="0" u="none" strike="noStrike" cap="none">
                <a:solidFill>
                  <a:srgbClr val="953734"/>
                </a:solidFill>
                <a:latin typeface="Century Gothic"/>
                <a:ea typeface="Century Gothic"/>
                <a:cs typeface="Century Gothic"/>
                <a:sym typeface="Century Gothic"/>
              </a:rPr>
              <a:t>‹#›</a:t>
            </a:fld>
            <a:endParaRPr sz="1100" b="1" i="0" u="none" strike="noStrike" cap="none">
              <a:solidFill>
                <a:srgbClr val="953734"/>
              </a:solidFill>
              <a:latin typeface="Century Gothic"/>
              <a:ea typeface="Century Gothic"/>
              <a:cs typeface="Century Gothic"/>
              <a:sym typeface="Century Gothic"/>
            </a:endParaRPr>
          </a:p>
        </p:txBody>
      </p:sp>
      <p:grpSp>
        <p:nvGrpSpPr>
          <p:cNvPr id="32" name="Google Shape;32;p14"/>
          <p:cNvGrpSpPr/>
          <p:nvPr/>
        </p:nvGrpSpPr>
        <p:grpSpPr>
          <a:xfrm>
            <a:off x="307140" y="6197896"/>
            <a:ext cx="8452314" cy="527354"/>
            <a:chOff x="307140" y="6197896"/>
            <a:chExt cx="8452314" cy="527354"/>
          </a:xfrm>
        </p:grpSpPr>
        <p:grpSp>
          <p:nvGrpSpPr>
            <p:cNvPr id="33" name="Google Shape;33;p14"/>
            <p:cNvGrpSpPr/>
            <p:nvPr/>
          </p:nvGrpSpPr>
          <p:grpSpPr>
            <a:xfrm>
              <a:off x="1466726" y="6197896"/>
              <a:ext cx="7292728" cy="527354"/>
              <a:chOff x="1466726" y="5602559"/>
              <a:chExt cx="7292728" cy="527354"/>
            </a:xfrm>
          </p:grpSpPr>
          <p:pic>
            <p:nvPicPr>
              <p:cNvPr id="34" name="Google Shape;34;p14"/>
              <p:cNvPicPr preferRelativeResize="0"/>
              <p:nvPr/>
            </p:nvPicPr>
            <p:blipFill>
              <a:blip r:embed="rId2">
                <a:alphaModFix/>
              </a:blip>
              <a:stretch>
                <a:fillRect/>
              </a:stretch>
            </p:blipFill>
            <p:spPr>
              <a:xfrm>
                <a:off x="5446150" y="5626400"/>
                <a:ext cx="224592" cy="257224"/>
              </a:xfrm>
              <a:prstGeom prst="rect">
                <a:avLst/>
              </a:prstGeom>
              <a:noFill/>
              <a:ln>
                <a:noFill/>
              </a:ln>
            </p:spPr>
          </p:pic>
          <p:grpSp>
            <p:nvGrpSpPr>
              <p:cNvPr id="35" name="Google Shape;35;p14"/>
              <p:cNvGrpSpPr/>
              <p:nvPr/>
            </p:nvGrpSpPr>
            <p:grpSpPr>
              <a:xfrm>
                <a:off x="1466726" y="5602559"/>
                <a:ext cx="7292728" cy="527354"/>
                <a:chOff x="1466726" y="6192784"/>
                <a:chExt cx="7292728" cy="527354"/>
              </a:xfrm>
            </p:grpSpPr>
            <p:pic>
              <p:nvPicPr>
                <p:cNvPr id="36" name="Google Shape;36;p14"/>
                <p:cNvPicPr preferRelativeResize="0"/>
                <p:nvPr/>
              </p:nvPicPr>
              <p:blipFill rotWithShape="1">
                <a:blip r:embed="rId3">
                  <a:alphaModFix/>
                </a:blip>
                <a:srcRect l="49887" t="20650" r="10660" b="38817"/>
                <a:stretch/>
              </p:blipFill>
              <p:spPr>
                <a:xfrm>
                  <a:off x="1466726" y="6242306"/>
                  <a:ext cx="824966" cy="351564"/>
                </a:xfrm>
                <a:prstGeom prst="rect">
                  <a:avLst/>
                </a:prstGeom>
                <a:noFill/>
                <a:ln>
                  <a:noFill/>
                </a:ln>
              </p:spPr>
            </p:pic>
            <p:sp>
              <p:nvSpPr>
                <p:cNvPr id="37" name="Google Shape;37;p14"/>
                <p:cNvSpPr txBox="1"/>
                <p:nvPr/>
              </p:nvSpPr>
              <p:spPr>
                <a:xfrm>
                  <a:off x="4444554" y="6192784"/>
                  <a:ext cx="4314900" cy="3396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Caveat"/>
                    <a:buNone/>
                  </a:pPr>
                  <a:r>
                    <a:rPr lang="en-US" sz="1200">
                      <a:solidFill>
                        <a:srgbClr val="000000"/>
                      </a:solidFill>
                      <a:latin typeface="Montserrat Medium"/>
                      <a:ea typeface="Montserrat Medium"/>
                      <a:cs typeface="Montserrat Medium"/>
                      <a:sym typeface="Montserrat Medium"/>
                    </a:rPr>
                    <a:t>CHALK</a:t>
                  </a:r>
                  <a:r>
                    <a:rPr lang="en-US" sz="1200">
                      <a:solidFill>
                        <a:srgbClr val="FFFFFF"/>
                      </a:solidFill>
                      <a:latin typeface="Montserrat Medium"/>
                      <a:ea typeface="Montserrat Medium"/>
                      <a:cs typeface="Montserrat Medium"/>
                      <a:sym typeface="Montserrat Medium"/>
                    </a:rPr>
                    <a:t>       </a:t>
                  </a:r>
                  <a:r>
                    <a:rPr lang="en-US" sz="1200" i="0" u="none" strike="noStrike" cap="none">
                      <a:solidFill>
                        <a:srgbClr val="000000"/>
                      </a:solidFill>
                      <a:latin typeface="Montserrat Medium"/>
                      <a:ea typeface="Montserrat Medium"/>
                      <a:cs typeface="Montserrat Medium"/>
                      <a:sym typeface="Montserrat Medium"/>
                    </a:rPr>
                    <a:t>Professional Development Serie</a:t>
                  </a:r>
                  <a:r>
                    <a:rPr lang="en-US" sz="1200">
                      <a:solidFill>
                        <a:srgbClr val="000000"/>
                      </a:solidFill>
                      <a:latin typeface="Montserrat Medium"/>
                      <a:ea typeface="Montserrat Medium"/>
                      <a:cs typeface="Montserrat Medium"/>
                      <a:sym typeface="Montserrat Medium"/>
                    </a:rPr>
                    <a:t>s</a:t>
                  </a:r>
                  <a:r>
                    <a:rPr lang="en-US" sz="1200" b="0" i="0" u="none" strike="noStrike" cap="none">
                      <a:solidFill>
                        <a:srgbClr val="000000"/>
                      </a:solidFill>
                      <a:latin typeface="Century Gothic"/>
                      <a:ea typeface="Century Gothic"/>
                      <a:cs typeface="Century Gothic"/>
                      <a:sym typeface="Century Gothic"/>
                    </a:rPr>
                    <a:t>|</a:t>
                  </a:r>
                  <a:endParaRPr sz="1200" b="0" i="0" u="none" strike="noStrike" cap="none">
                    <a:solidFill>
                      <a:srgbClr val="000000"/>
                    </a:solidFill>
                    <a:latin typeface="Century Gothic"/>
                    <a:ea typeface="Century Gothic"/>
                    <a:cs typeface="Century Gothic"/>
                    <a:sym typeface="Century Gothic"/>
                  </a:endParaRPr>
                </a:p>
              </p:txBody>
            </p:sp>
            <p:sp>
              <p:nvSpPr>
                <p:cNvPr id="38" name="Google Shape;38;p14"/>
                <p:cNvSpPr/>
                <p:nvPr/>
              </p:nvSpPr>
              <p:spPr>
                <a:xfrm>
                  <a:off x="4654203" y="6473838"/>
                  <a:ext cx="3729000" cy="2463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000" b="0" i="0" u="none" strike="noStrike" cap="none">
                      <a:solidFill>
                        <a:srgbClr val="C88E0E"/>
                      </a:solidFill>
                      <a:latin typeface="Century Gothic"/>
                      <a:ea typeface="Century Gothic"/>
                      <a:cs typeface="Century Gothic"/>
                      <a:sym typeface="Century Gothic"/>
                    </a:rPr>
                    <a:t>PROMOTING HIGH LEVELS OF ENGAGEMENT IN LEARNING</a:t>
                  </a:r>
                  <a:endParaRPr sz="1000" b="0" i="0" u="none" strike="noStrike" cap="none">
                    <a:solidFill>
                      <a:srgbClr val="C88E0E"/>
                    </a:solidFill>
                    <a:latin typeface="Century Gothic"/>
                    <a:ea typeface="Century Gothic"/>
                    <a:cs typeface="Century Gothic"/>
                    <a:sym typeface="Century Gothic"/>
                  </a:endParaRPr>
                </a:p>
              </p:txBody>
            </p:sp>
          </p:grpSp>
        </p:grpSp>
        <p:pic>
          <p:nvPicPr>
            <p:cNvPr id="39" name="Google Shape;39;p14"/>
            <p:cNvPicPr preferRelativeResize="0"/>
            <p:nvPr/>
          </p:nvPicPr>
          <p:blipFill>
            <a:blip r:embed="rId4">
              <a:alphaModFix/>
            </a:blip>
            <a:stretch>
              <a:fillRect/>
            </a:stretch>
          </p:blipFill>
          <p:spPr>
            <a:xfrm>
              <a:off x="307140" y="6285650"/>
              <a:ext cx="1083397" cy="257225"/>
            </a:xfrm>
            <a:prstGeom prst="rect">
              <a:avLst/>
            </a:prstGeom>
            <a:noFill/>
            <a:ln>
              <a:noFill/>
            </a:ln>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0"/>
        <p:cNvGrpSpPr/>
        <p:nvPr/>
      </p:nvGrpSpPr>
      <p:grpSpPr>
        <a:xfrm>
          <a:off x="0" y="0"/>
          <a:ext cx="0" cy="0"/>
          <a:chOff x="0" y="0"/>
          <a:chExt cx="0" cy="0"/>
        </a:xfrm>
      </p:grpSpPr>
      <p:sp>
        <p:nvSpPr>
          <p:cNvPr id="41" name="Google Shape;41;p15"/>
          <p:cNvSpPr txBox="1">
            <a:spLocks noGrp="1"/>
          </p:cNvSpPr>
          <p:nvPr>
            <p:ph type="dt" idx="10"/>
          </p:nvPr>
        </p:nvSpPr>
        <p:spPr>
          <a:xfrm>
            <a:off x="5559327" y="5956136"/>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5"/>
          <p:cNvSpPr txBox="1">
            <a:spLocks noGrp="1"/>
          </p:cNvSpPr>
          <p:nvPr>
            <p:ph type="ftr" idx="11"/>
          </p:nvPr>
        </p:nvSpPr>
        <p:spPr>
          <a:xfrm>
            <a:off x="581192" y="5951810"/>
            <a:ext cx="487058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5"/>
          <p:cNvSpPr txBox="1">
            <a:spLocks noGrp="1"/>
          </p:cNvSpPr>
          <p:nvPr>
            <p:ph type="sldNum" idx="12"/>
          </p:nvPr>
        </p:nvSpPr>
        <p:spPr>
          <a:xfrm>
            <a:off x="7800476" y="5956136"/>
            <a:ext cx="77046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grpSp>
        <p:nvGrpSpPr>
          <p:cNvPr id="44" name="Google Shape;44;p15"/>
          <p:cNvGrpSpPr/>
          <p:nvPr/>
        </p:nvGrpSpPr>
        <p:grpSpPr>
          <a:xfrm>
            <a:off x="307140" y="6197896"/>
            <a:ext cx="8452314" cy="527354"/>
            <a:chOff x="307140" y="6197896"/>
            <a:chExt cx="8452314" cy="527354"/>
          </a:xfrm>
        </p:grpSpPr>
        <p:grpSp>
          <p:nvGrpSpPr>
            <p:cNvPr id="45" name="Google Shape;45;p15"/>
            <p:cNvGrpSpPr/>
            <p:nvPr/>
          </p:nvGrpSpPr>
          <p:grpSpPr>
            <a:xfrm>
              <a:off x="1466726" y="6197896"/>
              <a:ext cx="7292728" cy="527354"/>
              <a:chOff x="1466726" y="5602559"/>
              <a:chExt cx="7292728" cy="527354"/>
            </a:xfrm>
          </p:grpSpPr>
          <p:pic>
            <p:nvPicPr>
              <p:cNvPr id="46" name="Google Shape;46;p15"/>
              <p:cNvPicPr preferRelativeResize="0"/>
              <p:nvPr/>
            </p:nvPicPr>
            <p:blipFill>
              <a:blip r:embed="rId2">
                <a:alphaModFix/>
              </a:blip>
              <a:stretch>
                <a:fillRect/>
              </a:stretch>
            </p:blipFill>
            <p:spPr>
              <a:xfrm>
                <a:off x="5446150" y="5626400"/>
                <a:ext cx="224592" cy="257224"/>
              </a:xfrm>
              <a:prstGeom prst="rect">
                <a:avLst/>
              </a:prstGeom>
              <a:noFill/>
              <a:ln>
                <a:noFill/>
              </a:ln>
            </p:spPr>
          </p:pic>
          <p:grpSp>
            <p:nvGrpSpPr>
              <p:cNvPr id="47" name="Google Shape;47;p15"/>
              <p:cNvGrpSpPr/>
              <p:nvPr/>
            </p:nvGrpSpPr>
            <p:grpSpPr>
              <a:xfrm>
                <a:off x="1466726" y="5602559"/>
                <a:ext cx="7292728" cy="527354"/>
                <a:chOff x="1466726" y="6192784"/>
                <a:chExt cx="7292728" cy="527354"/>
              </a:xfrm>
            </p:grpSpPr>
            <p:pic>
              <p:nvPicPr>
                <p:cNvPr id="48" name="Google Shape;48;p15"/>
                <p:cNvPicPr preferRelativeResize="0"/>
                <p:nvPr/>
              </p:nvPicPr>
              <p:blipFill rotWithShape="1">
                <a:blip r:embed="rId3">
                  <a:alphaModFix/>
                </a:blip>
                <a:srcRect l="49887" t="20650" r="10660" b="38817"/>
                <a:stretch/>
              </p:blipFill>
              <p:spPr>
                <a:xfrm>
                  <a:off x="1466726" y="6242306"/>
                  <a:ext cx="824966" cy="351564"/>
                </a:xfrm>
                <a:prstGeom prst="rect">
                  <a:avLst/>
                </a:prstGeom>
                <a:noFill/>
                <a:ln>
                  <a:noFill/>
                </a:ln>
              </p:spPr>
            </p:pic>
            <p:sp>
              <p:nvSpPr>
                <p:cNvPr id="49" name="Google Shape;49;p15"/>
                <p:cNvSpPr txBox="1"/>
                <p:nvPr/>
              </p:nvSpPr>
              <p:spPr>
                <a:xfrm>
                  <a:off x="4444554" y="6192784"/>
                  <a:ext cx="4314900" cy="3396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Caveat"/>
                    <a:buNone/>
                  </a:pPr>
                  <a:r>
                    <a:rPr lang="en-US" sz="1200">
                      <a:solidFill>
                        <a:srgbClr val="000000"/>
                      </a:solidFill>
                      <a:latin typeface="Montserrat Medium"/>
                      <a:ea typeface="Montserrat Medium"/>
                      <a:cs typeface="Montserrat Medium"/>
                      <a:sym typeface="Montserrat Medium"/>
                    </a:rPr>
                    <a:t>CHALK</a:t>
                  </a:r>
                  <a:r>
                    <a:rPr lang="en-US" sz="1200">
                      <a:solidFill>
                        <a:srgbClr val="FFFFFF"/>
                      </a:solidFill>
                      <a:latin typeface="Montserrat Medium"/>
                      <a:ea typeface="Montserrat Medium"/>
                      <a:cs typeface="Montserrat Medium"/>
                      <a:sym typeface="Montserrat Medium"/>
                    </a:rPr>
                    <a:t>       </a:t>
                  </a:r>
                  <a:r>
                    <a:rPr lang="en-US" sz="1200" i="0" u="none" strike="noStrike" cap="none">
                      <a:solidFill>
                        <a:srgbClr val="000000"/>
                      </a:solidFill>
                      <a:latin typeface="Montserrat Medium"/>
                      <a:ea typeface="Montserrat Medium"/>
                      <a:cs typeface="Montserrat Medium"/>
                      <a:sym typeface="Montserrat Medium"/>
                    </a:rPr>
                    <a:t>Professional Development Serie</a:t>
                  </a:r>
                  <a:r>
                    <a:rPr lang="en-US" sz="1200">
                      <a:solidFill>
                        <a:srgbClr val="000000"/>
                      </a:solidFill>
                      <a:latin typeface="Montserrat Medium"/>
                      <a:ea typeface="Montserrat Medium"/>
                      <a:cs typeface="Montserrat Medium"/>
                      <a:sym typeface="Montserrat Medium"/>
                    </a:rPr>
                    <a:t>s</a:t>
                  </a:r>
                  <a:r>
                    <a:rPr lang="en-US" sz="1200" b="0" i="0" u="none" strike="noStrike" cap="none">
                      <a:solidFill>
                        <a:srgbClr val="000000"/>
                      </a:solidFill>
                      <a:latin typeface="Century Gothic"/>
                      <a:ea typeface="Century Gothic"/>
                      <a:cs typeface="Century Gothic"/>
                      <a:sym typeface="Century Gothic"/>
                    </a:rPr>
                    <a:t>|</a:t>
                  </a:r>
                  <a:endParaRPr sz="1200" b="0" i="0" u="none" strike="noStrike" cap="none">
                    <a:solidFill>
                      <a:srgbClr val="000000"/>
                    </a:solidFill>
                    <a:latin typeface="Century Gothic"/>
                    <a:ea typeface="Century Gothic"/>
                    <a:cs typeface="Century Gothic"/>
                    <a:sym typeface="Century Gothic"/>
                  </a:endParaRPr>
                </a:p>
              </p:txBody>
            </p:sp>
            <p:sp>
              <p:nvSpPr>
                <p:cNvPr id="50" name="Google Shape;50;p15"/>
                <p:cNvSpPr/>
                <p:nvPr/>
              </p:nvSpPr>
              <p:spPr>
                <a:xfrm>
                  <a:off x="4654203" y="6473838"/>
                  <a:ext cx="3729000" cy="2463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000" b="0" i="0" u="none" strike="noStrike" cap="none">
                      <a:solidFill>
                        <a:srgbClr val="C88E0E"/>
                      </a:solidFill>
                      <a:latin typeface="Century Gothic"/>
                      <a:ea typeface="Century Gothic"/>
                      <a:cs typeface="Century Gothic"/>
                      <a:sym typeface="Century Gothic"/>
                    </a:rPr>
                    <a:t>PROMOTING HIGH LEVELS OF ENGAGEMENT IN LEARNING</a:t>
                  </a:r>
                  <a:endParaRPr sz="1000" b="0" i="0" u="none" strike="noStrike" cap="none">
                    <a:solidFill>
                      <a:srgbClr val="C88E0E"/>
                    </a:solidFill>
                    <a:latin typeface="Century Gothic"/>
                    <a:ea typeface="Century Gothic"/>
                    <a:cs typeface="Century Gothic"/>
                    <a:sym typeface="Century Gothic"/>
                  </a:endParaRPr>
                </a:p>
              </p:txBody>
            </p:sp>
          </p:grpSp>
        </p:grpSp>
        <p:pic>
          <p:nvPicPr>
            <p:cNvPr id="51" name="Google Shape;51;p15"/>
            <p:cNvPicPr preferRelativeResize="0"/>
            <p:nvPr/>
          </p:nvPicPr>
          <p:blipFill>
            <a:blip r:embed="rId4">
              <a:alphaModFix/>
            </a:blip>
            <a:stretch>
              <a:fillRect/>
            </a:stretch>
          </p:blipFill>
          <p:spPr>
            <a:xfrm>
              <a:off x="307140" y="6285650"/>
              <a:ext cx="1083397" cy="257225"/>
            </a:xfrm>
            <a:prstGeom prst="rect">
              <a:avLst/>
            </a:prstGeom>
            <a:noFill/>
            <a:ln>
              <a:noFill/>
            </a:ln>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2"/>
        <p:cNvGrpSpPr/>
        <p:nvPr/>
      </p:nvGrpSpPr>
      <p:grpSpPr>
        <a:xfrm>
          <a:off x="0" y="0"/>
          <a:ext cx="0" cy="0"/>
          <a:chOff x="0" y="0"/>
          <a:chExt cx="0" cy="0"/>
        </a:xfrm>
      </p:grpSpPr>
      <p:sp>
        <p:nvSpPr>
          <p:cNvPr id="53" name="Google Shape;53;p16"/>
          <p:cNvSpPr/>
          <p:nvPr/>
        </p:nvSpPr>
        <p:spPr>
          <a:xfrm>
            <a:off x="448092" y="599725"/>
            <a:ext cx="8238707" cy="125882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6"/>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lt1"/>
              </a:buClr>
              <a:buSzPts val="2800"/>
              <a:buFont typeface="Century Gothic"/>
              <a:buNone/>
              <a:defRPr>
                <a:latin typeface="Century Gothic"/>
                <a:ea typeface="Century Gothic"/>
                <a:cs typeface="Century Gothic"/>
                <a:sym typeface="Century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16"/>
          <p:cNvSpPr txBox="1">
            <a:spLocks noGrp="1"/>
          </p:cNvSpPr>
          <p:nvPr>
            <p:ph type="body" idx="1"/>
          </p:nvPr>
        </p:nvSpPr>
        <p:spPr>
          <a:xfrm>
            <a:off x="581192" y="2228002"/>
            <a:ext cx="3899527" cy="3633047"/>
          </a:xfrm>
          <a:prstGeom prst="rect">
            <a:avLst/>
          </a:prstGeom>
          <a:noFill/>
          <a:ln>
            <a:noFill/>
          </a:ln>
        </p:spPr>
        <p:txBody>
          <a:bodyPr spcFirstLastPara="1" wrap="square" lIns="91425" tIns="45700" rIns="91425" bIns="45700" anchor="ctr" anchorCtr="0">
            <a:normAutofit/>
          </a:bodyPr>
          <a:lstStyle>
            <a:lvl1pPr marL="457200" lvl="0" indent="-333756" algn="l">
              <a:spcBef>
                <a:spcPts val="360"/>
              </a:spcBef>
              <a:spcAft>
                <a:spcPts val="0"/>
              </a:spcAft>
              <a:buSzPts val="1656"/>
              <a:buChar char="◼"/>
              <a:defRPr>
                <a:solidFill>
                  <a:schemeClr val="dk1"/>
                </a:solidFill>
              </a:defRPr>
            </a:lvl1pPr>
            <a:lvl2pPr marL="914400" lvl="1" indent="-322072" algn="l">
              <a:spcBef>
                <a:spcPts val="600"/>
              </a:spcBef>
              <a:spcAft>
                <a:spcPts val="0"/>
              </a:spcAft>
              <a:buSzPts val="1472"/>
              <a:buChar char="◼"/>
              <a:defRPr>
                <a:solidFill>
                  <a:schemeClr val="dk1"/>
                </a:solidFill>
              </a:defRPr>
            </a:lvl2pPr>
            <a:lvl3pPr marL="1371600" lvl="2" indent="-310388" algn="l">
              <a:spcBef>
                <a:spcPts val="600"/>
              </a:spcBef>
              <a:spcAft>
                <a:spcPts val="0"/>
              </a:spcAft>
              <a:buSzPts val="1288"/>
              <a:buChar char="◼"/>
              <a:defRPr>
                <a:solidFill>
                  <a:schemeClr val="dk1"/>
                </a:solidFill>
              </a:defRPr>
            </a:lvl3pPr>
            <a:lvl4pPr marL="1828800" lvl="3" indent="-298703" algn="l">
              <a:spcBef>
                <a:spcPts val="600"/>
              </a:spcBef>
              <a:spcAft>
                <a:spcPts val="0"/>
              </a:spcAft>
              <a:buSzPts val="1104"/>
              <a:buChar char="◼"/>
              <a:defRPr>
                <a:solidFill>
                  <a:schemeClr val="dk1"/>
                </a:solidFill>
              </a:defRPr>
            </a:lvl4pPr>
            <a:lvl5pPr marL="2286000" lvl="4" indent="-298704" algn="l">
              <a:spcBef>
                <a:spcPts val="600"/>
              </a:spcBef>
              <a:spcAft>
                <a:spcPts val="0"/>
              </a:spcAft>
              <a:buSzPts val="1104"/>
              <a:buChar char="◼"/>
              <a:defRPr>
                <a:solidFill>
                  <a:schemeClr val="dk1"/>
                </a:solidFill>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56" name="Google Shape;56;p16"/>
          <p:cNvSpPr txBox="1">
            <a:spLocks noGrp="1"/>
          </p:cNvSpPr>
          <p:nvPr>
            <p:ph type="body" idx="2"/>
          </p:nvPr>
        </p:nvSpPr>
        <p:spPr>
          <a:xfrm>
            <a:off x="4663282" y="2228003"/>
            <a:ext cx="3907662" cy="3633047"/>
          </a:xfrm>
          <a:prstGeom prst="rect">
            <a:avLst/>
          </a:prstGeom>
          <a:noFill/>
          <a:ln>
            <a:noFill/>
          </a:ln>
        </p:spPr>
        <p:txBody>
          <a:bodyPr spcFirstLastPara="1" wrap="square" lIns="91425" tIns="45700" rIns="91425" bIns="45700" anchor="ctr" anchorCtr="0">
            <a:normAutofit/>
          </a:bodyPr>
          <a:lstStyle>
            <a:lvl1pPr marL="457200" lvl="0" indent="-333756" algn="l">
              <a:spcBef>
                <a:spcPts val="360"/>
              </a:spcBef>
              <a:spcAft>
                <a:spcPts val="0"/>
              </a:spcAft>
              <a:buSzPts val="1656"/>
              <a:buChar char="◼"/>
              <a:defRPr>
                <a:solidFill>
                  <a:schemeClr val="dk1"/>
                </a:solidFill>
              </a:defRPr>
            </a:lvl1pPr>
            <a:lvl2pPr marL="914400" lvl="1" indent="-322072" algn="l">
              <a:spcBef>
                <a:spcPts val="600"/>
              </a:spcBef>
              <a:spcAft>
                <a:spcPts val="0"/>
              </a:spcAft>
              <a:buSzPts val="1472"/>
              <a:buChar char="◼"/>
              <a:defRPr>
                <a:solidFill>
                  <a:schemeClr val="dk1"/>
                </a:solidFill>
              </a:defRPr>
            </a:lvl2pPr>
            <a:lvl3pPr marL="1371600" lvl="2" indent="-310388" algn="l">
              <a:spcBef>
                <a:spcPts val="600"/>
              </a:spcBef>
              <a:spcAft>
                <a:spcPts val="0"/>
              </a:spcAft>
              <a:buSzPts val="1288"/>
              <a:buChar char="◼"/>
              <a:defRPr>
                <a:solidFill>
                  <a:schemeClr val="dk1"/>
                </a:solidFill>
              </a:defRPr>
            </a:lvl3pPr>
            <a:lvl4pPr marL="1828800" lvl="3" indent="-298703" algn="l">
              <a:spcBef>
                <a:spcPts val="600"/>
              </a:spcBef>
              <a:spcAft>
                <a:spcPts val="0"/>
              </a:spcAft>
              <a:buSzPts val="1104"/>
              <a:buChar char="◼"/>
              <a:defRPr>
                <a:solidFill>
                  <a:schemeClr val="dk1"/>
                </a:solidFill>
              </a:defRPr>
            </a:lvl4pPr>
            <a:lvl5pPr marL="2286000" lvl="4" indent="-298704" algn="l">
              <a:spcBef>
                <a:spcPts val="600"/>
              </a:spcBef>
              <a:spcAft>
                <a:spcPts val="0"/>
              </a:spcAft>
              <a:buSzPts val="1104"/>
              <a:buChar char="◼"/>
              <a:defRPr>
                <a:solidFill>
                  <a:schemeClr val="dk1"/>
                </a:solidFill>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57" name="Google Shape;57;p16"/>
          <p:cNvSpPr txBox="1"/>
          <p:nvPr/>
        </p:nvSpPr>
        <p:spPr>
          <a:xfrm>
            <a:off x="8283190" y="6148813"/>
            <a:ext cx="476250"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100" b="1">
                <a:solidFill>
                  <a:srgbClr val="953734"/>
                </a:solidFill>
                <a:latin typeface="Century Gothic"/>
                <a:ea typeface="Century Gothic"/>
                <a:cs typeface="Century Gothic"/>
                <a:sym typeface="Century Gothic"/>
              </a:rPr>
              <a:t>‹#›</a:t>
            </a:fld>
            <a:endParaRPr sz="1100" b="1">
              <a:solidFill>
                <a:srgbClr val="953734"/>
              </a:solidFill>
              <a:latin typeface="Century Gothic"/>
              <a:ea typeface="Century Gothic"/>
              <a:cs typeface="Century Gothic"/>
              <a:sym typeface="Century Gothic"/>
            </a:endParaRPr>
          </a:p>
        </p:txBody>
      </p:sp>
      <p:grpSp>
        <p:nvGrpSpPr>
          <p:cNvPr id="58" name="Google Shape;58;p16"/>
          <p:cNvGrpSpPr/>
          <p:nvPr/>
        </p:nvGrpSpPr>
        <p:grpSpPr>
          <a:xfrm>
            <a:off x="307140" y="6197896"/>
            <a:ext cx="8452314" cy="527354"/>
            <a:chOff x="307140" y="6197896"/>
            <a:chExt cx="8452314" cy="527354"/>
          </a:xfrm>
        </p:grpSpPr>
        <p:grpSp>
          <p:nvGrpSpPr>
            <p:cNvPr id="59" name="Google Shape;59;p16"/>
            <p:cNvGrpSpPr/>
            <p:nvPr/>
          </p:nvGrpSpPr>
          <p:grpSpPr>
            <a:xfrm>
              <a:off x="1466726" y="6197896"/>
              <a:ext cx="7292728" cy="527354"/>
              <a:chOff x="1466726" y="5602559"/>
              <a:chExt cx="7292728" cy="527354"/>
            </a:xfrm>
          </p:grpSpPr>
          <p:pic>
            <p:nvPicPr>
              <p:cNvPr id="60" name="Google Shape;60;p16"/>
              <p:cNvPicPr preferRelativeResize="0"/>
              <p:nvPr/>
            </p:nvPicPr>
            <p:blipFill>
              <a:blip r:embed="rId2">
                <a:alphaModFix/>
              </a:blip>
              <a:stretch>
                <a:fillRect/>
              </a:stretch>
            </p:blipFill>
            <p:spPr>
              <a:xfrm>
                <a:off x="5446150" y="5626400"/>
                <a:ext cx="224592" cy="257224"/>
              </a:xfrm>
              <a:prstGeom prst="rect">
                <a:avLst/>
              </a:prstGeom>
              <a:noFill/>
              <a:ln>
                <a:noFill/>
              </a:ln>
            </p:spPr>
          </p:pic>
          <p:grpSp>
            <p:nvGrpSpPr>
              <p:cNvPr id="61" name="Google Shape;61;p16"/>
              <p:cNvGrpSpPr/>
              <p:nvPr/>
            </p:nvGrpSpPr>
            <p:grpSpPr>
              <a:xfrm>
                <a:off x="1466726" y="5602559"/>
                <a:ext cx="7292728" cy="527354"/>
                <a:chOff x="1466726" y="6192784"/>
                <a:chExt cx="7292728" cy="527354"/>
              </a:xfrm>
            </p:grpSpPr>
            <p:pic>
              <p:nvPicPr>
                <p:cNvPr id="62" name="Google Shape;62;p16"/>
                <p:cNvPicPr preferRelativeResize="0"/>
                <p:nvPr/>
              </p:nvPicPr>
              <p:blipFill rotWithShape="1">
                <a:blip r:embed="rId3">
                  <a:alphaModFix/>
                </a:blip>
                <a:srcRect l="49887" t="20650" r="10660" b="38817"/>
                <a:stretch/>
              </p:blipFill>
              <p:spPr>
                <a:xfrm>
                  <a:off x="1466726" y="6242306"/>
                  <a:ext cx="824966" cy="351564"/>
                </a:xfrm>
                <a:prstGeom prst="rect">
                  <a:avLst/>
                </a:prstGeom>
                <a:noFill/>
                <a:ln>
                  <a:noFill/>
                </a:ln>
              </p:spPr>
            </p:pic>
            <p:sp>
              <p:nvSpPr>
                <p:cNvPr id="63" name="Google Shape;63;p16"/>
                <p:cNvSpPr txBox="1"/>
                <p:nvPr/>
              </p:nvSpPr>
              <p:spPr>
                <a:xfrm>
                  <a:off x="4444554" y="6192784"/>
                  <a:ext cx="4314900" cy="3396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Caveat"/>
                    <a:buNone/>
                  </a:pPr>
                  <a:r>
                    <a:rPr lang="en-US" sz="1200">
                      <a:solidFill>
                        <a:srgbClr val="000000"/>
                      </a:solidFill>
                      <a:latin typeface="Montserrat Medium"/>
                      <a:ea typeface="Montserrat Medium"/>
                      <a:cs typeface="Montserrat Medium"/>
                      <a:sym typeface="Montserrat Medium"/>
                    </a:rPr>
                    <a:t>CHALK</a:t>
                  </a:r>
                  <a:r>
                    <a:rPr lang="en-US" sz="1200">
                      <a:solidFill>
                        <a:srgbClr val="FFFFFF"/>
                      </a:solidFill>
                      <a:latin typeface="Montserrat Medium"/>
                      <a:ea typeface="Montserrat Medium"/>
                      <a:cs typeface="Montserrat Medium"/>
                      <a:sym typeface="Montserrat Medium"/>
                    </a:rPr>
                    <a:t>       </a:t>
                  </a:r>
                  <a:r>
                    <a:rPr lang="en-US" sz="1200" i="0" u="none" strike="noStrike" cap="none">
                      <a:solidFill>
                        <a:srgbClr val="000000"/>
                      </a:solidFill>
                      <a:latin typeface="Montserrat Medium"/>
                      <a:ea typeface="Montserrat Medium"/>
                      <a:cs typeface="Montserrat Medium"/>
                      <a:sym typeface="Montserrat Medium"/>
                    </a:rPr>
                    <a:t>Professional Development Serie</a:t>
                  </a:r>
                  <a:r>
                    <a:rPr lang="en-US" sz="1200">
                      <a:solidFill>
                        <a:srgbClr val="000000"/>
                      </a:solidFill>
                      <a:latin typeface="Montserrat Medium"/>
                      <a:ea typeface="Montserrat Medium"/>
                      <a:cs typeface="Montserrat Medium"/>
                      <a:sym typeface="Montserrat Medium"/>
                    </a:rPr>
                    <a:t>s</a:t>
                  </a:r>
                  <a:r>
                    <a:rPr lang="en-US" sz="1200" b="0" i="0" u="none" strike="noStrike" cap="none">
                      <a:solidFill>
                        <a:srgbClr val="000000"/>
                      </a:solidFill>
                      <a:latin typeface="Century Gothic"/>
                      <a:ea typeface="Century Gothic"/>
                      <a:cs typeface="Century Gothic"/>
                      <a:sym typeface="Century Gothic"/>
                    </a:rPr>
                    <a:t>|</a:t>
                  </a:r>
                  <a:endParaRPr sz="1200" b="0" i="0" u="none" strike="noStrike" cap="none">
                    <a:solidFill>
                      <a:srgbClr val="000000"/>
                    </a:solidFill>
                    <a:latin typeface="Century Gothic"/>
                    <a:ea typeface="Century Gothic"/>
                    <a:cs typeface="Century Gothic"/>
                    <a:sym typeface="Century Gothic"/>
                  </a:endParaRPr>
                </a:p>
              </p:txBody>
            </p:sp>
            <p:sp>
              <p:nvSpPr>
                <p:cNvPr id="64" name="Google Shape;64;p16"/>
                <p:cNvSpPr/>
                <p:nvPr/>
              </p:nvSpPr>
              <p:spPr>
                <a:xfrm>
                  <a:off x="4654203" y="6473838"/>
                  <a:ext cx="3729000" cy="2463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000" b="0" i="0" u="none" strike="noStrike" cap="none">
                      <a:solidFill>
                        <a:srgbClr val="C88E0E"/>
                      </a:solidFill>
                      <a:latin typeface="Century Gothic"/>
                      <a:ea typeface="Century Gothic"/>
                      <a:cs typeface="Century Gothic"/>
                      <a:sym typeface="Century Gothic"/>
                    </a:rPr>
                    <a:t>PROMOTING HIGH LEVELS OF ENGAGEMENT IN LEARNING</a:t>
                  </a:r>
                  <a:endParaRPr sz="1000" b="0" i="0" u="none" strike="noStrike" cap="none">
                    <a:solidFill>
                      <a:srgbClr val="C88E0E"/>
                    </a:solidFill>
                    <a:latin typeface="Century Gothic"/>
                    <a:ea typeface="Century Gothic"/>
                    <a:cs typeface="Century Gothic"/>
                    <a:sym typeface="Century Gothic"/>
                  </a:endParaRPr>
                </a:p>
              </p:txBody>
            </p:sp>
          </p:grpSp>
        </p:grpSp>
        <p:pic>
          <p:nvPicPr>
            <p:cNvPr id="65" name="Google Shape;65;p16"/>
            <p:cNvPicPr preferRelativeResize="0"/>
            <p:nvPr/>
          </p:nvPicPr>
          <p:blipFill>
            <a:blip r:embed="rId4">
              <a:alphaModFix/>
            </a:blip>
            <a:stretch>
              <a:fillRect/>
            </a:stretch>
          </p:blipFill>
          <p:spPr>
            <a:xfrm>
              <a:off x="307140" y="6285650"/>
              <a:ext cx="1083397" cy="257225"/>
            </a:xfrm>
            <a:prstGeom prst="rect">
              <a:avLst/>
            </a:prstGeom>
            <a:noFill/>
            <a:ln>
              <a:noFill/>
            </a:ln>
          </p:spPr>
        </p:pic>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66"/>
        <p:cNvGrpSpPr/>
        <p:nvPr/>
      </p:nvGrpSpPr>
      <p:grpSpPr>
        <a:xfrm>
          <a:off x="0" y="0"/>
          <a:ext cx="0" cy="0"/>
          <a:chOff x="0" y="0"/>
          <a:chExt cx="0" cy="0"/>
        </a:xfrm>
      </p:grpSpPr>
      <p:sp>
        <p:nvSpPr>
          <p:cNvPr id="67" name="Google Shape;67;p17"/>
          <p:cNvSpPr/>
          <p:nvPr/>
        </p:nvSpPr>
        <p:spPr>
          <a:xfrm>
            <a:off x="448092" y="599725"/>
            <a:ext cx="8238707" cy="125882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7"/>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2800"/>
              <a:buFont typeface="Gill Sans"/>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7"/>
          <p:cNvSpPr txBox="1">
            <a:spLocks noGrp="1"/>
          </p:cNvSpPr>
          <p:nvPr>
            <p:ph type="body" idx="1"/>
          </p:nvPr>
        </p:nvSpPr>
        <p:spPr>
          <a:xfrm>
            <a:off x="887219" y="2228003"/>
            <a:ext cx="3593500" cy="576262"/>
          </a:xfrm>
          <a:prstGeom prst="rect">
            <a:avLst/>
          </a:prstGeom>
          <a:noFill/>
          <a:ln>
            <a:noFill/>
          </a:ln>
        </p:spPr>
        <p:txBody>
          <a:bodyPr spcFirstLastPara="1" wrap="square" lIns="91425" tIns="45700" rIns="91425" bIns="45700" anchor="b" anchorCtr="0">
            <a:noAutofit/>
          </a:bodyPr>
          <a:lstStyle>
            <a:lvl1pPr marL="457200" lvl="0" indent="-228600" algn="l">
              <a:spcBef>
                <a:spcPts val="440"/>
              </a:spcBef>
              <a:spcAft>
                <a:spcPts val="0"/>
              </a:spcAft>
              <a:buSzPts val="2024"/>
              <a:buNone/>
              <a:defRPr sz="2200" b="0">
                <a:solidFill>
                  <a:schemeClr val="accent2"/>
                </a:solidFill>
              </a:defRPr>
            </a:lvl1pPr>
            <a:lvl2pPr marL="914400" lvl="1" indent="-228600" algn="l">
              <a:spcBef>
                <a:spcPts val="600"/>
              </a:spcBef>
              <a:spcAft>
                <a:spcPts val="0"/>
              </a:spcAft>
              <a:buSzPts val="1840"/>
              <a:buNone/>
              <a:defRPr sz="2000" b="1"/>
            </a:lvl2pPr>
            <a:lvl3pPr marL="1371600" lvl="2" indent="-228600" algn="l">
              <a:spcBef>
                <a:spcPts val="600"/>
              </a:spcBef>
              <a:spcAft>
                <a:spcPts val="0"/>
              </a:spcAft>
              <a:buSzPts val="1656"/>
              <a:buNone/>
              <a:defRPr sz="1800" b="1"/>
            </a:lvl3pPr>
            <a:lvl4pPr marL="1828800" lvl="3" indent="-228600" algn="l">
              <a:spcBef>
                <a:spcPts val="600"/>
              </a:spcBef>
              <a:spcAft>
                <a:spcPts val="0"/>
              </a:spcAft>
              <a:buSzPts val="1472"/>
              <a:buNone/>
              <a:defRPr sz="1600" b="1"/>
            </a:lvl4pPr>
            <a:lvl5pPr marL="2286000" lvl="4" indent="-228600" algn="l">
              <a:spcBef>
                <a:spcPts val="600"/>
              </a:spcBef>
              <a:spcAft>
                <a:spcPts val="0"/>
              </a:spcAft>
              <a:buSzPts val="1472"/>
              <a:buNone/>
              <a:defRPr sz="1600" b="1"/>
            </a:lvl5pPr>
            <a:lvl6pPr marL="2743200" lvl="5" indent="-228600" algn="l">
              <a:spcBef>
                <a:spcPts val="600"/>
              </a:spcBef>
              <a:spcAft>
                <a:spcPts val="0"/>
              </a:spcAft>
              <a:buSzPts val="1472"/>
              <a:buNone/>
              <a:defRPr sz="1600" b="1"/>
            </a:lvl6pPr>
            <a:lvl7pPr marL="3200400" lvl="6" indent="-228600" algn="l">
              <a:spcBef>
                <a:spcPts val="600"/>
              </a:spcBef>
              <a:spcAft>
                <a:spcPts val="0"/>
              </a:spcAft>
              <a:buSzPts val="1472"/>
              <a:buNone/>
              <a:defRPr sz="1600" b="1"/>
            </a:lvl7pPr>
            <a:lvl8pPr marL="3657600" lvl="7" indent="-228600" algn="l">
              <a:spcBef>
                <a:spcPts val="600"/>
              </a:spcBef>
              <a:spcAft>
                <a:spcPts val="0"/>
              </a:spcAft>
              <a:buSzPts val="1472"/>
              <a:buNone/>
              <a:defRPr sz="1600" b="1"/>
            </a:lvl8pPr>
            <a:lvl9pPr marL="4114800" lvl="8" indent="-228600" algn="l">
              <a:spcBef>
                <a:spcPts val="600"/>
              </a:spcBef>
              <a:spcAft>
                <a:spcPts val="600"/>
              </a:spcAft>
              <a:buSzPts val="1472"/>
              <a:buNone/>
              <a:defRPr sz="1600" b="1"/>
            </a:lvl9pPr>
          </a:lstStyle>
          <a:p>
            <a:endParaRPr/>
          </a:p>
        </p:txBody>
      </p:sp>
      <p:sp>
        <p:nvSpPr>
          <p:cNvPr id="70" name="Google Shape;70;p17"/>
          <p:cNvSpPr txBox="1">
            <a:spLocks noGrp="1"/>
          </p:cNvSpPr>
          <p:nvPr>
            <p:ph type="body" idx="2"/>
          </p:nvPr>
        </p:nvSpPr>
        <p:spPr>
          <a:xfrm>
            <a:off x="581192" y="2926051"/>
            <a:ext cx="3899527" cy="2934999"/>
          </a:xfrm>
          <a:prstGeom prst="rect">
            <a:avLst/>
          </a:prstGeom>
          <a:noFill/>
          <a:ln>
            <a:noFill/>
          </a:ln>
        </p:spPr>
        <p:txBody>
          <a:bodyPr spcFirstLastPara="1" wrap="square" lIns="91425" tIns="45700" rIns="91425" bIns="45700" anchor="t" anchorCtr="0">
            <a:normAutofit/>
          </a:bodyPr>
          <a:lstStyle>
            <a:lvl1pPr marL="457200" lvl="0" indent="-333756" algn="l">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71" name="Google Shape;71;p17"/>
          <p:cNvSpPr txBox="1">
            <a:spLocks noGrp="1"/>
          </p:cNvSpPr>
          <p:nvPr>
            <p:ph type="body" idx="3"/>
          </p:nvPr>
        </p:nvSpPr>
        <p:spPr>
          <a:xfrm>
            <a:off x="4969308" y="2228003"/>
            <a:ext cx="3601635" cy="576262"/>
          </a:xfrm>
          <a:prstGeom prst="rect">
            <a:avLst/>
          </a:prstGeom>
          <a:noFill/>
          <a:ln>
            <a:noFill/>
          </a:ln>
        </p:spPr>
        <p:txBody>
          <a:bodyPr spcFirstLastPara="1" wrap="square" lIns="91425" tIns="45700" rIns="91425" bIns="45700" anchor="b" anchorCtr="0">
            <a:noAutofit/>
          </a:bodyPr>
          <a:lstStyle>
            <a:lvl1pPr marL="457200" lvl="0" indent="-228600" algn="l">
              <a:spcBef>
                <a:spcPts val="440"/>
              </a:spcBef>
              <a:spcAft>
                <a:spcPts val="0"/>
              </a:spcAft>
              <a:buSzPts val="2024"/>
              <a:buNone/>
              <a:defRPr sz="2200" b="0">
                <a:solidFill>
                  <a:schemeClr val="accent2"/>
                </a:solidFill>
              </a:defRPr>
            </a:lvl1pPr>
            <a:lvl2pPr marL="914400" lvl="1" indent="-228600" algn="l">
              <a:spcBef>
                <a:spcPts val="600"/>
              </a:spcBef>
              <a:spcAft>
                <a:spcPts val="0"/>
              </a:spcAft>
              <a:buSzPts val="1840"/>
              <a:buNone/>
              <a:defRPr sz="2000" b="1"/>
            </a:lvl2pPr>
            <a:lvl3pPr marL="1371600" lvl="2" indent="-228600" algn="l">
              <a:spcBef>
                <a:spcPts val="600"/>
              </a:spcBef>
              <a:spcAft>
                <a:spcPts val="0"/>
              </a:spcAft>
              <a:buSzPts val="1656"/>
              <a:buNone/>
              <a:defRPr sz="1800" b="1"/>
            </a:lvl3pPr>
            <a:lvl4pPr marL="1828800" lvl="3" indent="-228600" algn="l">
              <a:spcBef>
                <a:spcPts val="600"/>
              </a:spcBef>
              <a:spcAft>
                <a:spcPts val="0"/>
              </a:spcAft>
              <a:buSzPts val="1472"/>
              <a:buNone/>
              <a:defRPr sz="1600" b="1"/>
            </a:lvl4pPr>
            <a:lvl5pPr marL="2286000" lvl="4" indent="-228600" algn="l">
              <a:spcBef>
                <a:spcPts val="600"/>
              </a:spcBef>
              <a:spcAft>
                <a:spcPts val="0"/>
              </a:spcAft>
              <a:buSzPts val="1472"/>
              <a:buNone/>
              <a:defRPr sz="1600" b="1"/>
            </a:lvl5pPr>
            <a:lvl6pPr marL="2743200" lvl="5" indent="-228600" algn="l">
              <a:spcBef>
                <a:spcPts val="600"/>
              </a:spcBef>
              <a:spcAft>
                <a:spcPts val="0"/>
              </a:spcAft>
              <a:buSzPts val="1472"/>
              <a:buNone/>
              <a:defRPr sz="1600" b="1"/>
            </a:lvl6pPr>
            <a:lvl7pPr marL="3200400" lvl="6" indent="-228600" algn="l">
              <a:spcBef>
                <a:spcPts val="600"/>
              </a:spcBef>
              <a:spcAft>
                <a:spcPts val="0"/>
              </a:spcAft>
              <a:buSzPts val="1472"/>
              <a:buNone/>
              <a:defRPr sz="1600" b="1"/>
            </a:lvl7pPr>
            <a:lvl8pPr marL="3657600" lvl="7" indent="-228600" algn="l">
              <a:spcBef>
                <a:spcPts val="600"/>
              </a:spcBef>
              <a:spcAft>
                <a:spcPts val="0"/>
              </a:spcAft>
              <a:buSzPts val="1472"/>
              <a:buNone/>
              <a:defRPr sz="1600" b="1"/>
            </a:lvl8pPr>
            <a:lvl9pPr marL="4114800" lvl="8" indent="-228600" algn="l">
              <a:spcBef>
                <a:spcPts val="600"/>
              </a:spcBef>
              <a:spcAft>
                <a:spcPts val="600"/>
              </a:spcAft>
              <a:buSzPts val="1472"/>
              <a:buNone/>
              <a:defRPr sz="1600" b="1"/>
            </a:lvl9pPr>
          </a:lstStyle>
          <a:p>
            <a:endParaRPr/>
          </a:p>
        </p:txBody>
      </p:sp>
      <p:sp>
        <p:nvSpPr>
          <p:cNvPr id="72" name="Google Shape;72;p17"/>
          <p:cNvSpPr txBox="1">
            <a:spLocks noGrp="1"/>
          </p:cNvSpPr>
          <p:nvPr>
            <p:ph type="body" idx="4"/>
          </p:nvPr>
        </p:nvSpPr>
        <p:spPr>
          <a:xfrm>
            <a:off x="4663282" y="2926051"/>
            <a:ext cx="3907662" cy="2934999"/>
          </a:xfrm>
          <a:prstGeom prst="rect">
            <a:avLst/>
          </a:prstGeom>
          <a:noFill/>
          <a:ln>
            <a:noFill/>
          </a:ln>
        </p:spPr>
        <p:txBody>
          <a:bodyPr spcFirstLastPara="1" wrap="square" lIns="91425" tIns="45700" rIns="91425" bIns="45700" anchor="t" anchorCtr="0">
            <a:normAutofit/>
          </a:bodyPr>
          <a:lstStyle>
            <a:lvl1pPr marL="457200" lvl="0" indent="-333756" algn="l">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73" name="Google Shape;73;p17"/>
          <p:cNvSpPr txBox="1">
            <a:spLocks noGrp="1"/>
          </p:cNvSpPr>
          <p:nvPr>
            <p:ph type="dt" idx="10"/>
          </p:nvPr>
        </p:nvSpPr>
        <p:spPr>
          <a:xfrm>
            <a:off x="5559327" y="5956136"/>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7"/>
          <p:cNvSpPr txBox="1">
            <a:spLocks noGrp="1"/>
          </p:cNvSpPr>
          <p:nvPr>
            <p:ph type="ftr" idx="11"/>
          </p:nvPr>
        </p:nvSpPr>
        <p:spPr>
          <a:xfrm>
            <a:off x="581192" y="5951810"/>
            <a:ext cx="487058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17"/>
          <p:cNvSpPr txBox="1">
            <a:spLocks noGrp="1"/>
          </p:cNvSpPr>
          <p:nvPr>
            <p:ph type="sldNum" idx="12"/>
          </p:nvPr>
        </p:nvSpPr>
        <p:spPr>
          <a:xfrm>
            <a:off x="7800476" y="5956136"/>
            <a:ext cx="77046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grpSp>
        <p:nvGrpSpPr>
          <p:cNvPr id="76" name="Google Shape;76;p17"/>
          <p:cNvGrpSpPr/>
          <p:nvPr/>
        </p:nvGrpSpPr>
        <p:grpSpPr>
          <a:xfrm>
            <a:off x="307140" y="6197896"/>
            <a:ext cx="8452314" cy="527354"/>
            <a:chOff x="307140" y="6197896"/>
            <a:chExt cx="8452314" cy="527354"/>
          </a:xfrm>
        </p:grpSpPr>
        <p:grpSp>
          <p:nvGrpSpPr>
            <p:cNvPr id="77" name="Google Shape;77;p17"/>
            <p:cNvGrpSpPr/>
            <p:nvPr/>
          </p:nvGrpSpPr>
          <p:grpSpPr>
            <a:xfrm>
              <a:off x="1466726" y="6197896"/>
              <a:ext cx="7292728" cy="527354"/>
              <a:chOff x="1466726" y="5602559"/>
              <a:chExt cx="7292728" cy="527354"/>
            </a:xfrm>
          </p:grpSpPr>
          <p:pic>
            <p:nvPicPr>
              <p:cNvPr id="78" name="Google Shape;78;p17"/>
              <p:cNvPicPr preferRelativeResize="0"/>
              <p:nvPr/>
            </p:nvPicPr>
            <p:blipFill>
              <a:blip r:embed="rId2">
                <a:alphaModFix/>
              </a:blip>
              <a:stretch>
                <a:fillRect/>
              </a:stretch>
            </p:blipFill>
            <p:spPr>
              <a:xfrm>
                <a:off x="5446150" y="5626400"/>
                <a:ext cx="224592" cy="257224"/>
              </a:xfrm>
              <a:prstGeom prst="rect">
                <a:avLst/>
              </a:prstGeom>
              <a:noFill/>
              <a:ln>
                <a:noFill/>
              </a:ln>
            </p:spPr>
          </p:pic>
          <p:grpSp>
            <p:nvGrpSpPr>
              <p:cNvPr id="79" name="Google Shape;79;p17"/>
              <p:cNvGrpSpPr/>
              <p:nvPr/>
            </p:nvGrpSpPr>
            <p:grpSpPr>
              <a:xfrm>
                <a:off x="1466726" y="5602559"/>
                <a:ext cx="7292728" cy="527354"/>
                <a:chOff x="1466726" y="6192784"/>
                <a:chExt cx="7292728" cy="527354"/>
              </a:xfrm>
            </p:grpSpPr>
            <p:pic>
              <p:nvPicPr>
                <p:cNvPr id="80" name="Google Shape;80;p17"/>
                <p:cNvPicPr preferRelativeResize="0"/>
                <p:nvPr/>
              </p:nvPicPr>
              <p:blipFill rotWithShape="1">
                <a:blip r:embed="rId3">
                  <a:alphaModFix/>
                </a:blip>
                <a:srcRect l="49887" t="20650" r="10660" b="38817"/>
                <a:stretch/>
              </p:blipFill>
              <p:spPr>
                <a:xfrm>
                  <a:off x="1466726" y="6242306"/>
                  <a:ext cx="824966" cy="351564"/>
                </a:xfrm>
                <a:prstGeom prst="rect">
                  <a:avLst/>
                </a:prstGeom>
                <a:noFill/>
                <a:ln>
                  <a:noFill/>
                </a:ln>
              </p:spPr>
            </p:pic>
            <p:sp>
              <p:nvSpPr>
                <p:cNvPr id="81" name="Google Shape;81;p17"/>
                <p:cNvSpPr txBox="1"/>
                <p:nvPr/>
              </p:nvSpPr>
              <p:spPr>
                <a:xfrm>
                  <a:off x="4444554" y="6192784"/>
                  <a:ext cx="4314900" cy="3396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Caveat"/>
                    <a:buNone/>
                  </a:pPr>
                  <a:r>
                    <a:rPr lang="en-US" sz="1200">
                      <a:solidFill>
                        <a:srgbClr val="000000"/>
                      </a:solidFill>
                      <a:latin typeface="Montserrat Medium"/>
                      <a:ea typeface="Montserrat Medium"/>
                      <a:cs typeface="Montserrat Medium"/>
                      <a:sym typeface="Montserrat Medium"/>
                    </a:rPr>
                    <a:t>CHALK</a:t>
                  </a:r>
                  <a:r>
                    <a:rPr lang="en-US" sz="1200">
                      <a:solidFill>
                        <a:srgbClr val="FFFFFF"/>
                      </a:solidFill>
                      <a:latin typeface="Montserrat Medium"/>
                      <a:ea typeface="Montserrat Medium"/>
                      <a:cs typeface="Montserrat Medium"/>
                      <a:sym typeface="Montserrat Medium"/>
                    </a:rPr>
                    <a:t>       </a:t>
                  </a:r>
                  <a:r>
                    <a:rPr lang="en-US" sz="1200" i="0" u="none" strike="noStrike" cap="none">
                      <a:solidFill>
                        <a:srgbClr val="000000"/>
                      </a:solidFill>
                      <a:latin typeface="Montserrat Medium"/>
                      <a:ea typeface="Montserrat Medium"/>
                      <a:cs typeface="Montserrat Medium"/>
                      <a:sym typeface="Montserrat Medium"/>
                    </a:rPr>
                    <a:t>Professional Development Serie</a:t>
                  </a:r>
                  <a:r>
                    <a:rPr lang="en-US" sz="1200">
                      <a:solidFill>
                        <a:srgbClr val="000000"/>
                      </a:solidFill>
                      <a:latin typeface="Montserrat Medium"/>
                      <a:ea typeface="Montserrat Medium"/>
                      <a:cs typeface="Montserrat Medium"/>
                      <a:sym typeface="Montserrat Medium"/>
                    </a:rPr>
                    <a:t>s</a:t>
                  </a:r>
                  <a:r>
                    <a:rPr lang="en-US" sz="1200" b="0" i="0" u="none" strike="noStrike" cap="none">
                      <a:solidFill>
                        <a:srgbClr val="000000"/>
                      </a:solidFill>
                      <a:latin typeface="Century Gothic"/>
                      <a:ea typeface="Century Gothic"/>
                      <a:cs typeface="Century Gothic"/>
                      <a:sym typeface="Century Gothic"/>
                    </a:rPr>
                    <a:t>|</a:t>
                  </a:r>
                  <a:endParaRPr sz="1200" b="0" i="0" u="none" strike="noStrike" cap="none">
                    <a:solidFill>
                      <a:srgbClr val="000000"/>
                    </a:solidFill>
                    <a:latin typeface="Century Gothic"/>
                    <a:ea typeface="Century Gothic"/>
                    <a:cs typeface="Century Gothic"/>
                    <a:sym typeface="Century Gothic"/>
                  </a:endParaRPr>
                </a:p>
              </p:txBody>
            </p:sp>
            <p:sp>
              <p:nvSpPr>
                <p:cNvPr id="82" name="Google Shape;82;p17"/>
                <p:cNvSpPr/>
                <p:nvPr/>
              </p:nvSpPr>
              <p:spPr>
                <a:xfrm>
                  <a:off x="4654203" y="6473838"/>
                  <a:ext cx="3729000" cy="2463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000" b="0" i="0" u="none" strike="noStrike" cap="none">
                      <a:solidFill>
                        <a:srgbClr val="C88E0E"/>
                      </a:solidFill>
                      <a:latin typeface="Century Gothic"/>
                      <a:ea typeface="Century Gothic"/>
                      <a:cs typeface="Century Gothic"/>
                      <a:sym typeface="Century Gothic"/>
                    </a:rPr>
                    <a:t>PROMOTING HIGH LEVELS OF ENGAGEMENT IN LEARNING</a:t>
                  </a:r>
                  <a:endParaRPr sz="1000" b="0" i="0" u="none" strike="noStrike" cap="none">
                    <a:solidFill>
                      <a:srgbClr val="C88E0E"/>
                    </a:solidFill>
                    <a:latin typeface="Century Gothic"/>
                    <a:ea typeface="Century Gothic"/>
                    <a:cs typeface="Century Gothic"/>
                    <a:sym typeface="Century Gothic"/>
                  </a:endParaRPr>
                </a:p>
              </p:txBody>
            </p:sp>
          </p:grpSp>
        </p:grpSp>
        <p:pic>
          <p:nvPicPr>
            <p:cNvPr id="83" name="Google Shape;83;p17"/>
            <p:cNvPicPr preferRelativeResize="0"/>
            <p:nvPr/>
          </p:nvPicPr>
          <p:blipFill>
            <a:blip r:embed="rId4">
              <a:alphaModFix/>
            </a:blip>
            <a:stretch>
              <a:fillRect/>
            </a:stretch>
          </p:blipFill>
          <p:spPr>
            <a:xfrm>
              <a:off x="307140" y="6285650"/>
              <a:ext cx="1083397" cy="257225"/>
            </a:xfrm>
            <a:prstGeom prst="rect">
              <a:avLst/>
            </a:prstGeom>
            <a:noFill/>
            <a:ln>
              <a:noFill/>
            </a:ln>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4"/>
        <p:cNvGrpSpPr/>
        <p:nvPr/>
      </p:nvGrpSpPr>
      <p:grpSpPr>
        <a:xfrm>
          <a:off x="0" y="0"/>
          <a:ext cx="0" cy="0"/>
          <a:chOff x="0" y="0"/>
          <a:chExt cx="0" cy="0"/>
        </a:xfrm>
      </p:grpSpPr>
      <p:sp>
        <p:nvSpPr>
          <p:cNvPr id="85" name="Google Shape;85;p18"/>
          <p:cNvSpPr/>
          <p:nvPr/>
        </p:nvSpPr>
        <p:spPr>
          <a:xfrm>
            <a:off x="452646" y="4875273"/>
            <a:ext cx="8238707" cy="125882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8"/>
          <p:cNvSpPr txBox="1">
            <a:spLocks noGrp="1"/>
          </p:cNvSpPr>
          <p:nvPr>
            <p:ph type="title"/>
          </p:nvPr>
        </p:nvSpPr>
        <p:spPr>
          <a:xfrm>
            <a:off x="581193" y="3036573"/>
            <a:ext cx="7989751" cy="1504844"/>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3600"/>
              <a:buFont typeface="Gill Sans"/>
              <a:buNone/>
              <a:defRPr sz="3600" b="0" cap="none">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18"/>
          <p:cNvSpPr txBox="1">
            <a:spLocks noGrp="1"/>
          </p:cNvSpPr>
          <p:nvPr>
            <p:ph type="body" idx="1"/>
          </p:nvPr>
        </p:nvSpPr>
        <p:spPr>
          <a:xfrm>
            <a:off x="581193" y="4541417"/>
            <a:ext cx="7989751" cy="600556"/>
          </a:xfrm>
          <a:prstGeom prst="rect">
            <a:avLst/>
          </a:prstGeom>
          <a:noFill/>
          <a:ln>
            <a:noFill/>
          </a:ln>
        </p:spPr>
        <p:txBody>
          <a:bodyPr spcFirstLastPara="1" wrap="square" lIns="91425" tIns="45700" rIns="91425" bIns="45700" anchor="t" anchorCtr="0">
            <a:normAutofit/>
          </a:bodyPr>
          <a:lstStyle>
            <a:lvl1pPr marL="457200" lvl="0" indent="-228600" algn="l">
              <a:spcBef>
                <a:spcPts val="360"/>
              </a:spcBef>
              <a:spcAft>
                <a:spcPts val="0"/>
              </a:spcAft>
              <a:buSzPts val="1656"/>
              <a:buNone/>
              <a:defRPr sz="1800" cap="none">
                <a:solidFill>
                  <a:schemeClr val="accent2"/>
                </a:solidFill>
              </a:defRPr>
            </a:lvl1pPr>
            <a:lvl2pPr marL="914400" lvl="1" indent="-228600" algn="l">
              <a:spcBef>
                <a:spcPts val="600"/>
              </a:spcBef>
              <a:spcAft>
                <a:spcPts val="0"/>
              </a:spcAft>
              <a:buSzPts val="1656"/>
              <a:buNone/>
              <a:defRPr sz="1800">
                <a:solidFill>
                  <a:srgbClr val="888888"/>
                </a:solidFill>
              </a:defRPr>
            </a:lvl2pPr>
            <a:lvl3pPr marL="1371600" lvl="2" indent="-228600" algn="l">
              <a:spcBef>
                <a:spcPts val="600"/>
              </a:spcBef>
              <a:spcAft>
                <a:spcPts val="0"/>
              </a:spcAft>
              <a:buSzPts val="1472"/>
              <a:buNone/>
              <a:defRPr sz="1600">
                <a:solidFill>
                  <a:srgbClr val="888888"/>
                </a:solidFill>
              </a:defRPr>
            </a:lvl3pPr>
            <a:lvl4pPr marL="1828800" lvl="3" indent="-228600" algn="l">
              <a:spcBef>
                <a:spcPts val="600"/>
              </a:spcBef>
              <a:spcAft>
                <a:spcPts val="0"/>
              </a:spcAft>
              <a:buSzPts val="1288"/>
              <a:buNone/>
              <a:defRPr sz="1400">
                <a:solidFill>
                  <a:srgbClr val="888888"/>
                </a:solidFill>
              </a:defRPr>
            </a:lvl4pPr>
            <a:lvl5pPr marL="2286000" lvl="4" indent="-228600" algn="l">
              <a:spcBef>
                <a:spcPts val="600"/>
              </a:spcBef>
              <a:spcAft>
                <a:spcPts val="0"/>
              </a:spcAft>
              <a:buSzPts val="1288"/>
              <a:buNone/>
              <a:defRPr sz="1400">
                <a:solidFill>
                  <a:srgbClr val="888888"/>
                </a:solidFill>
              </a:defRPr>
            </a:lvl5pPr>
            <a:lvl6pPr marL="2743200" lvl="5" indent="-228600" algn="l">
              <a:spcBef>
                <a:spcPts val="600"/>
              </a:spcBef>
              <a:spcAft>
                <a:spcPts val="0"/>
              </a:spcAft>
              <a:buSzPts val="1288"/>
              <a:buNone/>
              <a:defRPr sz="1400">
                <a:solidFill>
                  <a:srgbClr val="888888"/>
                </a:solidFill>
              </a:defRPr>
            </a:lvl6pPr>
            <a:lvl7pPr marL="3200400" lvl="6" indent="-228600" algn="l">
              <a:spcBef>
                <a:spcPts val="600"/>
              </a:spcBef>
              <a:spcAft>
                <a:spcPts val="0"/>
              </a:spcAft>
              <a:buSzPts val="1288"/>
              <a:buNone/>
              <a:defRPr sz="1400">
                <a:solidFill>
                  <a:srgbClr val="888888"/>
                </a:solidFill>
              </a:defRPr>
            </a:lvl7pPr>
            <a:lvl8pPr marL="3657600" lvl="7" indent="-228600" algn="l">
              <a:spcBef>
                <a:spcPts val="600"/>
              </a:spcBef>
              <a:spcAft>
                <a:spcPts val="0"/>
              </a:spcAft>
              <a:buSzPts val="1288"/>
              <a:buNone/>
              <a:defRPr sz="1400">
                <a:solidFill>
                  <a:srgbClr val="888888"/>
                </a:solidFill>
              </a:defRPr>
            </a:lvl8pPr>
            <a:lvl9pPr marL="4114800" lvl="8" indent="-228600" algn="l">
              <a:spcBef>
                <a:spcPts val="600"/>
              </a:spcBef>
              <a:spcAft>
                <a:spcPts val="600"/>
              </a:spcAft>
              <a:buSzPts val="1288"/>
              <a:buNone/>
              <a:defRPr sz="1400">
                <a:solidFill>
                  <a:srgbClr val="888888"/>
                </a:solidFill>
              </a:defRPr>
            </a:lvl9pPr>
          </a:lstStyle>
          <a:p>
            <a:endParaRPr/>
          </a:p>
        </p:txBody>
      </p:sp>
      <p:sp>
        <p:nvSpPr>
          <p:cNvPr id="88" name="Google Shape;88;p18"/>
          <p:cNvSpPr txBox="1">
            <a:spLocks noGrp="1"/>
          </p:cNvSpPr>
          <p:nvPr>
            <p:ph type="dt" idx="10"/>
          </p:nvPr>
        </p:nvSpPr>
        <p:spPr>
          <a:xfrm>
            <a:off x="5559327" y="5956136"/>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rgbClr val="77C0D4"/>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8"/>
          <p:cNvSpPr txBox="1">
            <a:spLocks noGrp="1"/>
          </p:cNvSpPr>
          <p:nvPr>
            <p:ph type="ftr" idx="11"/>
          </p:nvPr>
        </p:nvSpPr>
        <p:spPr>
          <a:xfrm>
            <a:off x="581192" y="5951810"/>
            <a:ext cx="487058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77C0D4"/>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18"/>
          <p:cNvSpPr txBox="1">
            <a:spLocks noGrp="1"/>
          </p:cNvSpPr>
          <p:nvPr>
            <p:ph type="sldNum" idx="12"/>
          </p:nvPr>
        </p:nvSpPr>
        <p:spPr>
          <a:xfrm>
            <a:off x="7800476" y="5956136"/>
            <a:ext cx="77046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a:solidFill>
                  <a:srgbClr val="77C0D4"/>
                </a:solidFill>
                <a:latin typeface="Gill Sans"/>
                <a:ea typeface="Gill Sans"/>
                <a:cs typeface="Gill Sans"/>
                <a:sym typeface="Gill Sans"/>
              </a:defRPr>
            </a:lvl1pPr>
            <a:lvl2pPr marL="0" lvl="1" indent="0" algn="r">
              <a:spcBef>
                <a:spcPts val="0"/>
              </a:spcBef>
              <a:buNone/>
              <a:defRPr sz="900">
                <a:solidFill>
                  <a:srgbClr val="77C0D4"/>
                </a:solidFill>
                <a:latin typeface="Gill Sans"/>
                <a:ea typeface="Gill Sans"/>
                <a:cs typeface="Gill Sans"/>
                <a:sym typeface="Gill Sans"/>
              </a:defRPr>
            </a:lvl2pPr>
            <a:lvl3pPr marL="0" lvl="2" indent="0" algn="r">
              <a:spcBef>
                <a:spcPts val="0"/>
              </a:spcBef>
              <a:buNone/>
              <a:defRPr sz="900">
                <a:solidFill>
                  <a:srgbClr val="77C0D4"/>
                </a:solidFill>
                <a:latin typeface="Gill Sans"/>
                <a:ea typeface="Gill Sans"/>
                <a:cs typeface="Gill Sans"/>
                <a:sym typeface="Gill Sans"/>
              </a:defRPr>
            </a:lvl3pPr>
            <a:lvl4pPr marL="0" lvl="3" indent="0" algn="r">
              <a:spcBef>
                <a:spcPts val="0"/>
              </a:spcBef>
              <a:buNone/>
              <a:defRPr sz="900">
                <a:solidFill>
                  <a:srgbClr val="77C0D4"/>
                </a:solidFill>
                <a:latin typeface="Gill Sans"/>
                <a:ea typeface="Gill Sans"/>
                <a:cs typeface="Gill Sans"/>
                <a:sym typeface="Gill Sans"/>
              </a:defRPr>
            </a:lvl4pPr>
            <a:lvl5pPr marL="0" lvl="4" indent="0" algn="r">
              <a:spcBef>
                <a:spcPts val="0"/>
              </a:spcBef>
              <a:buNone/>
              <a:defRPr sz="900">
                <a:solidFill>
                  <a:srgbClr val="77C0D4"/>
                </a:solidFill>
                <a:latin typeface="Gill Sans"/>
                <a:ea typeface="Gill Sans"/>
                <a:cs typeface="Gill Sans"/>
                <a:sym typeface="Gill Sans"/>
              </a:defRPr>
            </a:lvl5pPr>
            <a:lvl6pPr marL="0" lvl="5" indent="0" algn="r">
              <a:spcBef>
                <a:spcPts val="0"/>
              </a:spcBef>
              <a:buNone/>
              <a:defRPr sz="900">
                <a:solidFill>
                  <a:srgbClr val="77C0D4"/>
                </a:solidFill>
                <a:latin typeface="Gill Sans"/>
                <a:ea typeface="Gill Sans"/>
                <a:cs typeface="Gill Sans"/>
                <a:sym typeface="Gill Sans"/>
              </a:defRPr>
            </a:lvl6pPr>
            <a:lvl7pPr marL="0" lvl="6" indent="0" algn="r">
              <a:spcBef>
                <a:spcPts val="0"/>
              </a:spcBef>
              <a:buNone/>
              <a:defRPr sz="900">
                <a:solidFill>
                  <a:srgbClr val="77C0D4"/>
                </a:solidFill>
                <a:latin typeface="Gill Sans"/>
                <a:ea typeface="Gill Sans"/>
                <a:cs typeface="Gill Sans"/>
                <a:sym typeface="Gill Sans"/>
              </a:defRPr>
            </a:lvl7pPr>
            <a:lvl8pPr marL="0" lvl="7" indent="0" algn="r">
              <a:spcBef>
                <a:spcPts val="0"/>
              </a:spcBef>
              <a:buNone/>
              <a:defRPr sz="900">
                <a:solidFill>
                  <a:srgbClr val="77C0D4"/>
                </a:solidFill>
                <a:latin typeface="Gill Sans"/>
                <a:ea typeface="Gill Sans"/>
                <a:cs typeface="Gill Sans"/>
                <a:sym typeface="Gill Sans"/>
              </a:defRPr>
            </a:lvl8pPr>
            <a:lvl9pPr marL="0" lvl="8" indent="0" algn="r">
              <a:spcBef>
                <a:spcPts val="0"/>
              </a:spcBef>
              <a:buNone/>
              <a:defRPr sz="900">
                <a:solidFill>
                  <a:srgbClr val="77C0D4"/>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US"/>
              <a:t>‹#›</a:t>
            </a:fld>
            <a:endParaRPr/>
          </a:p>
        </p:txBody>
      </p:sp>
      <p:grpSp>
        <p:nvGrpSpPr>
          <p:cNvPr id="91" name="Google Shape;91;p18"/>
          <p:cNvGrpSpPr/>
          <p:nvPr/>
        </p:nvGrpSpPr>
        <p:grpSpPr>
          <a:xfrm>
            <a:off x="307140" y="6197896"/>
            <a:ext cx="8452314" cy="527354"/>
            <a:chOff x="307140" y="6197896"/>
            <a:chExt cx="8452314" cy="527354"/>
          </a:xfrm>
        </p:grpSpPr>
        <p:grpSp>
          <p:nvGrpSpPr>
            <p:cNvPr id="92" name="Google Shape;92;p18"/>
            <p:cNvGrpSpPr/>
            <p:nvPr/>
          </p:nvGrpSpPr>
          <p:grpSpPr>
            <a:xfrm>
              <a:off x="1466726" y="6197896"/>
              <a:ext cx="7292728" cy="527354"/>
              <a:chOff x="1466726" y="5602559"/>
              <a:chExt cx="7292728" cy="527354"/>
            </a:xfrm>
          </p:grpSpPr>
          <p:pic>
            <p:nvPicPr>
              <p:cNvPr id="93" name="Google Shape;93;p18"/>
              <p:cNvPicPr preferRelativeResize="0"/>
              <p:nvPr/>
            </p:nvPicPr>
            <p:blipFill>
              <a:blip r:embed="rId2">
                <a:alphaModFix/>
              </a:blip>
              <a:stretch>
                <a:fillRect/>
              </a:stretch>
            </p:blipFill>
            <p:spPr>
              <a:xfrm>
                <a:off x="5446150" y="5626400"/>
                <a:ext cx="224592" cy="257224"/>
              </a:xfrm>
              <a:prstGeom prst="rect">
                <a:avLst/>
              </a:prstGeom>
              <a:noFill/>
              <a:ln>
                <a:noFill/>
              </a:ln>
            </p:spPr>
          </p:pic>
          <p:grpSp>
            <p:nvGrpSpPr>
              <p:cNvPr id="94" name="Google Shape;94;p18"/>
              <p:cNvGrpSpPr/>
              <p:nvPr/>
            </p:nvGrpSpPr>
            <p:grpSpPr>
              <a:xfrm>
                <a:off x="1466726" y="5602559"/>
                <a:ext cx="7292728" cy="527354"/>
                <a:chOff x="1466726" y="6192784"/>
                <a:chExt cx="7292728" cy="527354"/>
              </a:xfrm>
            </p:grpSpPr>
            <p:pic>
              <p:nvPicPr>
                <p:cNvPr id="95" name="Google Shape;95;p18"/>
                <p:cNvPicPr preferRelativeResize="0"/>
                <p:nvPr/>
              </p:nvPicPr>
              <p:blipFill rotWithShape="1">
                <a:blip r:embed="rId3">
                  <a:alphaModFix/>
                </a:blip>
                <a:srcRect l="49887" t="20650" r="10660" b="38817"/>
                <a:stretch/>
              </p:blipFill>
              <p:spPr>
                <a:xfrm>
                  <a:off x="1466726" y="6242306"/>
                  <a:ext cx="824966" cy="351564"/>
                </a:xfrm>
                <a:prstGeom prst="rect">
                  <a:avLst/>
                </a:prstGeom>
                <a:noFill/>
                <a:ln>
                  <a:noFill/>
                </a:ln>
              </p:spPr>
            </p:pic>
            <p:sp>
              <p:nvSpPr>
                <p:cNvPr id="96" name="Google Shape;96;p18"/>
                <p:cNvSpPr txBox="1"/>
                <p:nvPr/>
              </p:nvSpPr>
              <p:spPr>
                <a:xfrm>
                  <a:off x="4444554" y="6192784"/>
                  <a:ext cx="4314900" cy="3396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Caveat"/>
                    <a:buNone/>
                  </a:pPr>
                  <a:r>
                    <a:rPr lang="en-US" sz="1200">
                      <a:solidFill>
                        <a:srgbClr val="000000"/>
                      </a:solidFill>
                      <a:latin typeface="Montserrat Medium"/>
                      <a:ea typeface="Montserrat Medium"/>
                      <a:cs typeface="Montserrat Medium"/>
                      <a:sym typeface="Montserrat Medium"/>
                    </a:rPr>
                    <a:t>CHALK</a:t>
                  </a:r>
                  <a:r>
                    <a:rPr lang="en-US" sz="1200">
                      <a:solidFill>
                        <a:srgbClr val="FFFFFF"/>
                      </a:solidFill>
                      <a:latin typeface="Montserrat Medium"/>
                      <a:ea typeface="Montserrat Medium"/>
                      <a:cs typeface="Montserrat Medium"/>
                      <a:sym typeface="Montserrat Medium"/>
                    </a:rPr>
                    <a:t>       </a:t>
                  </a:r>
                  <a:r>
                    <a:rPr lang="en-US" sz="1200" i="0" u="none" strike="noStrike" cap="none">
                      <a:solidFill>
                        <a:srgbClr val="000000"/>
                      </a:solidFill>
                      <a:latin typeface="Montserrat Medium"/>
                      <a:ea typeface="Montserrat Medium"/>
                      <a:cs typeface="Montserrat Medium"/>
                      <a:sym typeface="Montserrat Medium"/>
                    </a:rPr>
                    <a:t>Professional Development Serie</a:t>
                  </a:r>
                  <a:r>
                    <a:rPr lang="en-US" sz="1200">
                      <a:solidFill>
                        <a:srgbClr val="000000"/>
                      </a:solidFill>
                      <a:latin typeface="Montserrat Medium"/>
                      <a:ea typeface="Montserrat Medium"/>
                      <a:cs typeface="Montserrat Medium"/>
                      <a:sym typeface="Montserrat Medium"/>
                    </a:rPr>
                    <a:t>s</a:t>
                  </a:r>
                  <a:r>
                    <a:rPr lang="en-US" sz="1200" b="0" i="0" u="none" strike="noStrike" cap="none">
                      <a:solidFill>
                        <a:srgbClr val="000000"/>
                      </a:solidFill>
                      <a:latin typeface="Century Gothic"/>
                      <a:ea typeface="Century Gothic"/>
                      <a:cs typeface="Century Gothic"/>
                      <a:sym typeface="Century Gothic"/>
                    </a:rPr>
                    <a:t>|</a:t>
                  </a:r>
                  <a:endParaRPr sz="1200" b="0" i="0" u="none" strike="noStrike" cap="none">
                    <a:solidFill>
                      <a:srgbClr val="000000"/>
                    </a:solidFill>
                    <a:latin typeface="Century Gothic"/>
                    <a:ea typeface="Century Gothic"/>
                    <a:cs typeface="Century Gothic"/>
                    <a:sym typeface="Century Gothic"/>
                  </a:endParaRPr>
                </a:p>
              </p:txBody>
            </p:sp>
            <p:sp>
              <p:nvSpPr>
                <p:cNvPr id="97" name="Google Shape;97;p18"/>
                <p:cNvSpPr/>
                <p:nvPr/>
              </p:nvSpPr>
              <p:spPr>
                <a:xfrm>
                  <a:off x="4654203" y="6473838"/>
                  <a:ext cx="3729000" cy="2463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000" b="0" i="0" u="none" strike="noStrike" cap="none">
                      <a:solidFill>
                        <a:srgbClr val="C88E0E"/>
                      </a:solidFill>
                      <a:latin typeface="Century Gothic"/>
                      <a:ea typeface="Century Gothic"/>
                      <a:cs typeface="Century Gothic"/>
                      <a:sym typeface="Century Gothic"/>
                    </a:rPr>
                    <a:t>PROMOTING HIGH LEVELS OF ENGAGEMENT IN LEARNING</a:t>
                  </a:r>
                  <a:endParaRPr sz="1000" b="0" i="0" u="none" strike="noStrike" cap="none">
                    <a:solidFill>
                      <a:srgbClr val="C88E0E"/>
                    </a:solidFill>
                    <a:latin typeface="Century Gothic"/>
                    <a:ea typeface="Century Gothic"/>
                    <a:cs typeface="Century Gothic"/>
                    <a:sym typeface="Century Gothic"/>
                  </a:endParaRPr>
                </a:p>
              </p:txBody>
            </p:sp>
          </p:grpSp>
        </p:grpSp>
        <p:pic>
          <p:nvPicPr>
            <p:cNvPr id="98" name="Google Shape;98;p18"/>
            <p:cNvPicPr preferRelativeResize="0"/>
            <p:nvPr/>
          </p:nvPicPr>
          <p:blipFill>
            <a:blip r:embed="rId4">
              <a:alphaModFix/>
            </a:blip>
            <a:stretch>
              <a:fillRect/>
            </a:stretch>
          </p:blipFill>
          <p:spPr>
            <a:xfrm>
              <a:off x="307140" y="6285650"/>
              <a:ext cx="1083397" cy="257225"/>
            </a:xfrm>
            <a:prstGeom prst="rect">
              <a:avLst/>
            </a:prstGeom>
            <a:noFill/>
            <a:ln>
              <a:noFill/>
            </a:ln>
          </p:spPr>
        </p:pic>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sp>
        <p:nvSpPr>
          <p:cNvPr id="100" name="Google Shape;100;p19"/>
          <p:cNvSpPr/>
          <p:nvPr/>
        </p:nvSpPr>
        <p:spPr>
          <a:xfrm>
            <a:off x="448092" y="599725"/>
            <a:ext cx="8238707" cy="125882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9"/>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19"/>
          <p:cNvSpPr txBox="1">
            <a:spLocks noGrp="1"/>
          </p:cNvSpPr>
          <p:nvPr>
            <p:ph type="dt" idx="10"/>
          </p:nvPr>
        </p:nvSpPr>
        <p:spPr>
          <a:xfrm>
            <a:off x="5559327" y="5956136"/>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3" name="Google Shape;103;p19"/>
          <p:cNvSpPr txBox="1">
            <a:spLocks noGrp="1"/>
          </p:cNvSpPr>
          <p:nvPr>
            <p:ph type="ftr" idx="11"/>
          </p:nvPr>
        </p:nvSpPr>
        <p:spPr>
          <a:xfrm>
            <a:off x="581192" y="5951810"/>
            <a:ext cx="487058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4" name="Google Shape;104;p19"/>
          <p:cNvSpPr txBox="1">
            <a:spLocks noGrp="1"/>
          </p:cNvSpPr>
          <p:nvPr>
            <p:ph type="sldNum" idx="12"/>
          </p:nvPr>
        </p:nvSpPr>
        <p:spPr>
          <a:xfrm>
            <a:off x="7800476" y="5956136"/>
            <a:ext cx="77046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grpSp>
        <p:nvGrpSpPr>
          <p:cNvPr id="105" name="Google Shape;105;p19"/>
          <p:cNvGrpSpPr/>
          <p:nvPr/>
        </p:nvGrpSpPr>
        <p:grpSpPr>
          <a:xfrm>
            <a:off x="307140" y="6197896"/>
            <a:ext cx="8452314" cy="527354"/>
            <a:chOff x="307140" y="6197896"/>
            <a:chExt cx="8452314" cy="527354"/>
          </a:xfrm>
        </p:grpSpPr>
        <p:grpSp>
          <p:nvGrpSpPr>
            <p:cNvPr id="106" name="Google Shape;106;p19"/>
            <p:cNvGrpSpPr/>
            <p:nvPr/>
          </p:nvGrpSpPr>
          <p:grpSpPr>
            <a:xfrm>
              <a:off x="1466726" y="6197896"/>
              <a:ext cx="7292728" cy="527354"/>
              <a:chOff x="1466726" y="5602559"/>
              <a:chExt cx="7292728" cy="527354"/>
            </a:xfrm>
          </p:grpSpPr>
          <p:pic>
            <p:nvPicPr>
              <p:cNvPr id="107" name="Google Shape;107;p19"/>
              <p:cNvPicPr preferRelativeResize="0"/>
              <p:nvPr/>
            </p:nvPicPr>
            <p:blipFill>
              <a:blip r:embed="rId2">
                <a:alphaModFix/>
              </a:blip>
              <a:stretch>
                <a:fillRect/>
              </a:stretch>
            </p:blipFill>
            <p:spPr>
              <a:xfrm>
                <a:off x="5446150" y="5626400"/>
                <a:ext cx="224592" cy="257224"/>
              </a:xfrm>
              <a:prstGeom prst="rect">
                <a:avLst/>
              </a:prstGeom>
              <a:noFill/>
              <a:ln>
                <a:noFill/>
              </a:ln>
            </p:spPr>
          </p:pic>
          <p:grpSp>
            <p:nvGrpSpPr>
              <p:cNvPr id="108" name="Google Shape;108;p19"/>
              <p:cNvGrpSpPr/>
              <p:nvPr/>
            </p:nvGrpSpPr>
            <p:grpSpPr>
              <a:xfrm>
                <a:off x="1466726" y="5602559"/>
                <a:ext cx="7292728" cy="527354"/>
                <a:chOff x="1466726" y="6192784"/>
                <a:chExt cx="7292728" cy="527354"/>
              </a:xfrm>
            </p:grpSpPr>
            <p:pic>
              <p:nvPicPr>
                <p:cNvPr id="109" name="Google Shape;109;p19"/>
                <p:cNvPicPr preferRelativeResize="0"/>
                <p:nvPr/>
              </p:nvPicPr>
              <p:blipFill rotWithShape="1">
                <a:blip r:embed="rId3">
                  <a:alphaModFix/>
                </a:blip>
                <a:srcRect l="49887" t="20650" r="10660" b="38817"/>
                <a:stretch/>
              </p:blipFill>
              <p:spPr>
                <a:xfrm>
                  <a:off x="1466726" y="6242306"/>
                  <a:ext cx="824966" cy="351564"/>
                </a:xfrm>
                <a:prstGeom prst="rect">
                  <a:avLst/>
                </a:prstGeom>
                <a:noFill/>
                <a:ln>
                  <a:noFill/>
                </a:ln>
              </p:spPr>
            </p:pic>
            <p:sp>
              <p:nvSpPr>
                <p:cNvPr id="110" name="Google Shape;110;p19"/>
                <p:cNvSpPr txBox="1"/>
                <p:nvPr/>
              </p:nvSpPr>
              <p:spPr>
                <a:xfrm>
                  <a:off x="4444554" y="6192784"/>
                  <a:ext cx="4314900" cy="3396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Caveat"/>
                    <a:buNone/>
                  </a:pPr>
                  <a:r>
                    <a:rPr lang="en-US" sz="1200">
                      <a:solidFill>
                        <a:srgbClr val="000000"/>
                      </a:solidFill>
                      <a:latin typeface="Montserrat Medium"/>
                      <a:ea typeface="Montserrat Medium"/>
                      <a:cs typeface="Montserrat Medium"/>
                      <a:sym typeface="Montserrat Medium"/>
                    </a:rPr>
                    <a:t>CHALK</a:t>
                  </a:r>
                  <a:r>
                    <a:rPr lang="en-US" sz="1200">
                      <a:solidFill>
                        <a:srgbClr val="FFFFFF"/>
                      </a:solidFill>
                      <a:latin typeface="Montserrat Medium"/>
                      <a:ea typeface="Montserrat Medium"/>
                      <a:cs typeface="Montserrat Medium"/>
                      <a:sym typeface="Montserrat Medium"/>
                    </a:rPr>
                    <a:t>       </a:t>
                  </a:r>
                  <a:r>
                    <a:rPr lang="en-US" sz="1200" i="0" u="none" strike="noStrike" cap="none">
                      <a:solidFill>
                        <a:srgbClr val="000000"/>
                      </a:solidFill>
                      <a:latin typeface="Montserrat Medium"/>
                      <a:ea typeface="Montserrat Medium"/>
                      <a:cs typeface="Montserrat Medium"/>
                      <a:sym typeface="Montserrat Medium"/>
                    </a:rPr>
                    <a:t>Professional Development Serie</a:t>
                  </a:r>
                  <a:r>
                    <a:rPr lang="en-US" sz="1200">
                      <a:solidFill>
                        <a:srgbClr val="000000"/>
                      </a:solidFill>
                      <a:latin typeface="Montserrat Medium"/>
                      <a:ea typeface="Montserrat Medium"/>
                      <a:cs typeface="Montserrat Medium"/>
                      <a:sym typeface="Montserrat Medium"/>
                    </a:rPr>
                    <a:t>s</a:t>
                  </a:r>
                  <a:r>
                    <a:rPr lang="en-US" sz="1200" b="0" i="0" u="none" strike="noStrike" cap="none">
                      <a:solidFill>
                        <a:srgbClr val="000000"/>
                      </a:solidFill>
                      <a:latin typeface="Century Gothic"/>
                      <a:ea typeface="Century Gothic"/>
                      <a:cs typeface="Century Gothic"/>
                      <a:sym typeface="Century Gothic"/>
                    </a:rPr>
                    <a:t>|</a:t>
                  </a:r>
                  <a:endParaRPr sz="1200" b="0" i="0" u="none" strike="noStrike" cap="none">
                    <a:solidFill>
                      <a:srgbClr val="000000"/>
                    </a:solidFill>
                    <a:latin typeface="Century Gothic"/>
                    <a:ea typeface="Century Gothic"/>
                    <a:cs typeface="Century Gothic"/>
                    <a:sym typeface="Century Gothic"/>
                  </a:endParaRPr>
                </a:p>
              </p:txBody>
            </p:sp>
            <p:sp>
              <p:nvSpPr>
                <p:cNvPr id="111" name="Google Shape;111;p19"/>
                <p:cNvSpPr/>
                <p:nvPr/>
              </p:nvSpPr>
              <p:spPr>
                <a:xfrm>
                  <a:off x="4654203" y="6473838"/>
                  <a:ext cx="3729000" cy="2463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000" b="0" i="0" u="none" strike="noStrike" cap="none">
                      <a:solidFill>
                        <a:srgbClr val="C88E0E"/>
                      </a:solidFill>
                      <a:latin typeface="Century Gothic"/>
                      <a:ea typeface="Century Gothic"/>
                      <a:cs typeface="Century Gothic"/>
                      <a:sym typeface="Century Gothic"/>
                    </a:rPr>
                    <a:t>PROMOTING HIGH LEVELS OF ENGAGEMENT IN LEARNING</a:t>
                  </a:r>
                  <a:endParaRPr sz="1000" b="0" i="0" u="none" strike="noStrike" cap="none">
                    <a:solidFill>
                      <a:srgbClr val="C88E0E"/>
                    </a:solidFill>
                    <a:latin typeface="Century Gothic"/>
                    <a:ea typeface="Century Gothic"/>
                    <a:cs typeface="Century Gothic"/>
                    <a:sym typeface="Century Gothic"/>
                  </a:endParaRPr>
                </a:p>
              </p:txBody>
            </p:sp>
          </p:grpSp>
        </p:grpSp>
        <p:pic>
          <p:nvPicPr>
            <p:cNvPr id="112" name="Google Shape;112;p19"/>
            <p:cNvPicPr preferRelativeResize="0"/>
            <p:nvPr/>
          </p:nvPicPr>
          <p:blipFill>
            <a:blip r:embed="rId4">
              <a:alphaModFix/>
            </a:blip>
            <a:stretch>
              <a:fillRect/>
            </a:stretch>
          </p:blipFill>
          <p:spPr>
            <a:xfrm>
              <a:off x="307140" y="6285650"/>
              <a:ext cx="1083397" cy="257225"/>
            </a:xfrm>
            <a:prstGeom prst="rect">
              <a:avLst/>
            </a:prstGeom>
            <a:noFill/>
            <a:ln>
              <a:noFill/>
            </a:ln>
          </p:spPr>
        </p:pic>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13"/>
        <p:cNvGrpSpPr/>
        <p:nvPr/>
      </p:nvGrpSpPr>
      <p:grpSpPr>
        <a:xfrm>
          <a:off x="0" y="0"/>
          <a:ext cx="0" cy="0"/>
          <a:chOff x="0" y="0"/>
          <a:chExt cx="0" cy="0"/>
        </a:xfrm>
      </p:grpSpPr>
      <p:sp>
        <p:nvSpPr>
          <p:cNvPr id="114" name="Google Shape;114;p20"/>
          <p:cNvSpPr/>
          <p:nvPr/>
        </p:nvSpPr>
        <p:spPr>
          <a:xfrm>
            <a:off x="452646" y="5141973"/>
            <a:ext cx="8238707" cy="127470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0"/>
          <p:cNvSpPr txBox="1">
            <a:spLocks noGrp="1"/>
          </p:cNvSpPr>
          <p:nvPr>
            <p:ph type="title"/>
          </p:nvPr>
        </p:nvSpPr>
        <p:spPr>
          <a:xfrm>
            <a:off x="581352" y="5262296"/>
            <a:ext cx="3536625" cy="689514"/>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77C0D4"/>
              </a:buClr>
              <a:buSzPts val="2000"/>
              <a:buFont typeface="Gill Sans"/>
              <a:buNone/>
              <a:defRPr sz="2000" b="0">
                <a:solidFill>
                  <a:srgbClr val="77C0D4"/>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20"/>
          <p:cNvSpPr txBox="1">
            <a:spLocks noGrp="1"/>
          </p:cNvSpPr>
          <p:nvPr>
            <p:ph type="body" idx="1"/>
          </p:nvPr>
        </p:nvSpPr>
        <p:spPr>
          <a:xfrm>
            <a:off x="446399" y="601200"/>
            <a:ext cx="8240400" cy="4204800"/>
          </a:xfrm>
          <a:prstGeom prst="rect">
            <a:avLst/>
          </a:prstGeom>
          <a:noFill/>
          <a:ln>
            <a:noFill/>
          </a:ln>
        </p:spPr>
        <p:txBody>
          <a:bodyPr spcFirstLastPara="1" wrap="square" lIns="91425" tIns="45700" rIns="91425" bIns="45700" anchor="ctr" anchorCtr="0">
            <a:normAutofit/>
          </a:bodyPr>
          <a:lstStyle>
            <a:lvl1pPr marL="457200" lvl="0" indent="-345440" algn="l">
              <a:spcBef>
                <a:spcPts val="400"/>
              </a:spcBef>
              <a:spcAft>
                <a:spcPts val="0"/>
              </a:spcAft>
              <a:buSzPts val="1840"/>
              <a:buChar char="◼"/>
              <a:defRPr sz="2000">
                <a:solidFill>
                  <a:schemeClr val="dk2"/>
                </a:solidFill>
              </a:defRPr>
            </a:lvl1pPr>
            <a:lvl2pPr marL="914400" lvl="1" indent="-333756" algn="l">
              <a:spcBef>
                <a:spcPts val="600"/>
              </a:spcBef>
              <a:spcAft>
                <a:spcPts val="0"/>
              </a:spcAft>
              <a:buSzPts val="1656"/>
              <a:buChar char="◼"/>
              <a:defRPr sz="1800">
                <a:solidFill>
                  <a:schemeClr val="dk2"/>
                </a:solidFill>
              </a:defRPr>
            </a:lvl2pPr>
            <a:lvl3pPr marL="1371600" lvl="2" indent="-322072" algn="l">
              <a:spcBef>
                <a:spcPts val="600"/>
              </a:spcBef>
              <a:spcAft>
                <a:spcPts val="0"/>
              </a:spcAft>
              <a:buSzPts val="1472"/>
              <a:buChar char="◼"/>
              <a:defRPr sz="1600">
                <a:solidFill>
                  <a:schemeClr val="dk2"/>
                </a:solidFill>
              </a:defRPr>
            </a:lvl3pPr>
            <a:lvl4pPr marL="1828800" lvl="3" indent="-310388" algn="l">
              <a:spcBef>
                <a:spcPts val="600"/>
              </a:spcBef>
              <a:spcAft>
                <a:spcPts val="0"/>
              </a:spcAft>
              <a:buSzPts val="1288"/>
              <a:buChar char="◼"/>
              <a:defRPr sz="1400">
                <a:solidFill>
                  <a:schemeClr val="dk2"/>
                </a:solidFill>
              </a:defRPr>
            </a:lvl4pPr>
            <a:lvl5pPr marL="2286000" lvl="4" indent="-310388" algn="l">
              <a:spcBef>
                <a:spcPts val="600"/>
              </a:spcBef>
              <a:spcAft>
                <a:spcPts val="0"/>
              </a:spcAft>
              <a:buSzPts val="1288"/>
              <a:buChar char="◼"/>
              <a:defRPr sz="1400">
                <a:solidFill>
                  <a:schemeClr val="dk2"/>
                </a:solidFill>
              </a:defRPr>
            </a:lvl5pPr>
            <a:lvl6pPr marL="2743200" lvl="5" indent="-310388" algn="l">
              <a:spcBef>
                <a:spcPts val="600"/>
              </a:spcBef>
              <a:spcAft>
                <a:spcPts val="0"/>
              </a:spcAft>
              <a:buSzPts val="1288"/>
              <a:buChar char="◼"/>
              <a:defRPr sz="1400">
                <a:solidFill>
                  <a:schemeClr val="dk2"/>
                </a:solidFill>
              </a:defRPr>
            </a:lvl6pPr>
            <a:lvl7pPr marL="3200400" lvl="6" indent="-310388" algn="l">
              <a:spcBef>
                <a:spcPts val="600"/>
              </a:spcBef>
              <a:spcAft>
                <a:spcPts val="0"/>
              </a:spcAft>
              <a:buSzPts val="1288"/>
              <a:buChar char="◼"/>
              <a:defRPr sz="1400">
                <a:solidFill>
                  <a:schemeClr val="dk2"/>
                </a:solidFill>
              </a:defRPr>
            </a:lvl7pPr>
            <a:lvl8pPr marL="3657600" lvl="7" indent="-310388" algn="l">
              <a:spcBef>
                <a:spcPts val="600"/>
              </a:spcBef>
              <a:spcAft>
                <a:spcPts val="0"/>
              </a:spcAft>
              <a:buSzPts val="1288"/>
              <a:buChar char="◼"/>
              <a:defRPr sz="1400">
                <a:solidFill>
                  <a:schemeClr val="dk2"/>
                </a:solidFill>
              </a:defRPr>
            </a:lvl8pPr>
            <a:lvl9pPr marL="4114800" lvl="8" indent="-310388" algn="l">
              <a:spcBef>
                <a:spcPts val="600"/>
              </a:spcBef>
              <a:spcAft>
                <a:spcPts val="600"/>
              </a:spcAft>
              <a:buSzPts val="1288"/>
              <a:buChar char="◼"/>
              <a:defRPr sz="1400">
                <a:solidFill>
                  <a:schemeClr val="dk2"/>
                </a:solidFill>
              </a:defRPr>
            </a:lvl9pPr>
          </a:lstStyle>
          <a:p>
            <a:endParaRPr/>
          </a:p>
        </p:txBody>
      </p:sp>
      <p:sp>
        <p:nvSpPr>
          <p:cNvPr id="117" name="Google Shape;117;p20"/>
          <p:cNvSpPr txBox="1">
            <a:spLocks noGrp="1"/>
          </p:cNvSpPr>
          <p:nvPr>
            <p:ph type="body" idx="2"/>
          </p:nvPr>
        </p:nvSpPr>
        <p:spPr>
          <a:xfrm>
            <a:off x="4305617" y="5262295"/>
            <a:ext cx="4265327" cy="689515"/>
          </a:xfrm>
          <a:prstGeom prst="rect">
            <a:avLst/>
          </a:prstGeom>
          <a:noFill/>
          <a:ln>
            <a:noFill/>
          </a:ln>
        </p:spPr>
        <p:txBody>
          <a:bodyPr spcFirstLastPara="1" wrap="square" lIns="91425" tIns="45700" rIns="91425" bIns="45700" anchor="ctr" anchorCtr="0">
            <a:normAutofit/>
          </a:bodyPr>
          <a:lstStyle>
            <a:lvl1pPr marL="457200" lvl="0" indent="-228600" algn="r">
              <a:spcBef>
                <a:spcPts val="220"/>
              </a:spcBef>
              <a:spcAft>
                <a:spcPts val="0"/>
              </a:spcAft>
              <a:buSzPts val="1012"/>
              <a:buNone/>
              <a:defRPr sz="1100">
                <a:solidFill>
                  <a:schemeClr val="lt1"/>
                </a:solidFill>
              </a:defRPr>
            </a:lvl1pPr>
            <a:lvl2pPr marL="914400" lvl="1" indent="-228600" algn="l">
              <a:spcBef>
                <a:spcPts val="600"/>
              </a:spcBef>
              <a:spcAft>
                <a:spcPts val="0"/>
              </a:spcAft>
              <a:buSzPts val="1012"/>
              <a:buNone/>
              <a:defRPr sz="1100"/>
            </a:lvl2pPr>
            <a:lvl3pPr marL="1371600" lvl="2" indent="-228600" algn="l">
              <a:spcBef>
                <a:spcPts val="600"/>
              </a:spcBef>
              <a:spcAft>
                <a:spcPts val="0"/>
              </a:spcAft>
              <a:buSzPts val="920"/>
              <a:buNone/>
              <a:defRPr sz="1000"/>
            </a:lvl3pPr>
            <a:lvl4pPr marL="1828800" lvl="3" indent="-228600" algn="l">
              <a:spcBef>
                <a:spcPts val="600"/>
              </a:spcBef>
              <a:spcAft>
                <a:spcPts val="0"/>
              </a:spcAft>
              <a:buSzPts val="828"/>
              <a:buNone/>
              <a:defRPr sz="900"/>
            </a:lvl4pPr>
            <a:lvl5pPr marL="2286000" lvl="4" indent="-228600" algn="l">
              <a:spcBef>
                <a:spcPts val="600"/>
              </a:spcBef>
              <a:spcAft>
                <a:spcPts val="0"/>
              </a:spcAft>
              <a:buSzPts val="828"/>
              <a:buNone/>
              <a:defRPr sz="900"/>
            </a:lvl5pPr>
            <a:lvl6pPr marL="2743200" lvl="5" indent="-228600" algn="l">
              <a:spcBef>
                <a:spcPts val="600"/>
              </a:spcBef>
              <a:spcAft>
                <a:spcPts val="0"/>
              </a:spcAft>
              <a:buSzPts val="828"/>
              <a:buNone/>
              <a:defRPr sz="900"/>
            </a:lvl6pPr>
            <a:lvl7pPr marL="3200400" lvl="6" indent="-228600" algn="l">
              <a:spcBef>
                <a:spcPts val="600"/>
              </a:spcBef>
              <a:spcAft>
                <a:spcPts val="0"/>
              </a:spcAft>
              <a:buSzPts val="828"/>
              <a:buNone/>
              <a:defRPr sz="900"/>
            </a:lvl7pPr>
            <a:lvl8pPr marL="3657600" lvl="7" indent="-228600" algn="l">
              <a:spcBef>
                <a:spcPts val="600"/>
              </a:spcBef>
              <a:spcAft>
                <a:spcPts val="0"/>
              </a:spcAft>
              <a:buSzPts val="828"/>
              <a:buNone/>
              <a:defRPr sz="900"/>
            </a:lvl8pPr>
            <a:lvl9pPr marL="4114800" lvl="8" indent="-228600" algn="l">
              <a:spcBef>
                <a:spcPts val="600"/>
              </a:spcBef>
              <a:spcAft>
                <a:spcPts val="600"/>
              </a:spcAft>
              <a:buSzPts val="828"/>
              <a:buNone/>
              <a:defRPr sz="900"/>
            </a:lvl9pPr>
          </a:lstStyle>
          <a:p>
            <a:endParaRPr/>
          </a:p>
        </p:txBody>
      </p:sp>
      <p:sp>
        <p:nvSpPr>
          <p:cNvPr id="118" name="Google Shape;118;p20"/>
          <p:cNvSpPr txBox="1">
            <a:spLocks noGrp="1"/>
          </p:cNvSpPr>
          <p:nvPr>
            <p:ph type="dt" idx="10"/>
          </p:nvPr>
        </p:nvSpPr>
        <p:spPr>
          <a:xfrm>
            <a:off x="5559327" y="5956136"/>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rgbClr val="77C0D4"/>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p20"/>
          <p:cNvSpPr txBox="1">
            <a:spLocks noGrp="1"/>
          </p:cNvSpPr>
          <p:nvPr>
            <p:ph type="ftr" idx="11"/>
          </p:nvPr>
        </p:nvSpPr>
        <p:spPr>
          <a:xfrm>
            <a:off x="581192" y="5951810"/>
            <a:ext cx="487058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77C0D4"/>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0" name="Google Shape;120;p20"/>
          <p:cNvSpPr txBox="1">
            <a:spLocks noGrp="1"/>
          </p:cNvSpPr>
          <p:nvPr>
            <p:ph type="sldNum" idx="12"/>
          </p:nvPr>
        </p:nvSpPr>
        <p:spPr>
          <a:xfrm>
            <a:off x="7800476" y="5956136"/>
            <a:ext cx="77046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a:solidFill>
                  <a:srgbClr val="77C0D4"/>
                </a:solidFill>
                <a:latin typeface="Gill Sans"/>
                <a:ea typeface="Gill Sans"/>
                <a:cs typeface="Gill Sans"/>
                <a:sym typeface="Gill Sans"/>
              </a:defRPr>
            </a:lvl1pPr>
            <a:lvl2pPr marL="0" lvl="1" indent="0" algn="r">
              <a:spcBef>
                <a:spcPts val="0"/>
              </a:spcBef>
              <a:buNone/>
              <a:defRPr sz="900">
                <a:solidFill>
                  <a:srgbClr val="77C0D4"/>
                </a:solidFill>
                <a:latin typeface="Gill Sans"/>
                <a:ea typeface="Gill Sans"/>
                <a:cs typeface="Gill Sans"/>
                <a:sym typeface="Gill Sans"/>
              </a:defRPr>
            </a:lvl2pPr>
            <a:lvl3pPr marL="0" lvl="2" indent="0" algn="r">
              <a:spcBef>
                <a:spcPts val="0"/>
              </a:spcBef>
              <a:buNone/>
              <a:defRPr sz="900">
                <a:solidFill>
                  <a:srgbClr val="77C0D4"/>
                </a:solidFill>
                <a:latin typeface="Gill Sans"/>
                <a:ea typeface="Gill Sans"/>
                <a:cs typeface="Gill Sans"/>
                <a:sym typeface="Gill Sans"/>
              </a:defRPr>
            </a:lvl3pPr>
            <a:lvl4pPr marL="0" lvl="3" indent="0" algn="r">
              <a:spcBef>
                <a:spcPts val="0"/>
              </a:spcBef>
              <a:buNone/>
              <a:defRPr sz="900">
                <a:solidFill>
                  <a:srgbClr val="77C0D4"/>
                </a:solidFill>
                <a:latin typeface="Gill Sans"/>
                <a:ea typeface="Gill Sans"/>
                <a:cs typeface="Gill Sans"/>
                <a:sym typeface="Gill Sans"/>
              </a:defRPr>
            </a:lvl4pPr>
            <a:lvl5pPr marL="0" lvl="4" indent="0" algn="r">
              <a:spcBef>
                <a:spcPts val="0"/>
              </a:spcBef>
              <a:buNone/>
              <a:defRPr sz="900">
                <a:solidFill>
                  <a:srgbClr val="77C0D4"/>
                </a:solidFill>
                <a:latin typeface="Gill Sans"/>
                <a:ea typeface="Gill Sans"/>
                <a:cs typeface="Gill Sans"/>
                <a:sym typeface="Gill Sans"/>
              </a:defRPr>
            </a:lvl5pPr>
            <a:lvl6pPr marL="0" lvl="5" indent="0" algn="r">
              <a:spcBef>
                <a:spcPts val="0"/>
              </a:spcBef>
              <a:buNone/>
              <a:defRPr sz="900">
                <a:solidFill>
                  <a:srgbClr val="77C0D4"/>
                </a:solidFill>
                <a:latin typeface="Gill Sans"/>
                <a:ea typeface="Gill Sans"/>
                <a:cs typeface="Gill Sans"/>
                <a:sym typeface="Gill Sans"/>
              </a:defRPr>
            </a:lvl6pPr>
            <a:lvl7pPr marL="0" lvl="6" indent="0" algn="r">
              <a:spcBef>
                <a:spcPts val="0"/>
              </a:spcBef>
              <a:buNone/>
              <a:defRPr sz="900">
                <a:solidFill>
                  <a:srgbClr val="77C0D4"/>
                </a:solidFill>
                <a:latin typeface="Gill Sans"/>
                <a:ea typeface="Gill Sans"/>
                <a:cs typeface="Gill Sans"/>
                <a:sym typeface="Gill Sans"/>
              </a:defRPr>
            </a:lvl7pPr>
            <a:lvl8pPr marL="0" lvl="7" indent="0" algn="r">
              <a:spcBef>
                <a:spcPts val="0"/>
              </a:spcBef>
              <a:buNone/>
              <a:defRPr sz="900">
                <a:solidFill>
                  <a:srgbClr val="77C0D4"/>
                </a:solidFill>
                <a:latin typeface="Gill Sans"/>
                <a:ea typeface="Gill Sans"/>
                <a:cs typeface="Gill Sans"/>
                <a:sym typeface="Gill Sans"/>
              </a:defRPr>
            </a:lvl8pPr>
            <a:lvl9pPr marL="0" lvl="8" indent="0" algn="r">
              <a:spcBef>
                <a:spcPts val="0"/>
              </a:spcBef>
              <a:buNone/>
              <a:defRPr sz="900">
                <a:solidFill>
                  <a:srgbClr val="77C0D4"/>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21"/>
        <p:cNvGrpSpPr/>
        <p:nvPr/>
      </p:nvGrpSpPr>
      <p:grpSpPr>
        <a:xfrm>
          <a:off x="0" y="0"/>
          <a:ext cx="0" cy="0"/>
          <a:chOff x="0" y="0"/>
          <a:chExt cx="0" cy="0"/>
        </a:xfrm>
      </p:grpSpPr>
      <p:sp>
        <p:nvSpPr>
          <p:cNvPr id="122" name="Google Shape;122;p21"/>
          <p:cNvSpPr txBox="1">
            <a:spLocks noGrp="1"/>
          </p:cNvSpPr>
          <p:nvPr>
            <p:ph type="title"/>
          </p:nvPr>
        </p:nvSpPr>
        <p:spPr>
          <a:xfrm>
            <a:off x="581192" y="4693389"/>
            <a:ext cx="7989752"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2400"/>
              <a:buFont typeface="Gill Sans"/>
              <a:buNone/>
              <a:defRPr sz="2400" b="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3" name="Google Shape;123;p21"/>
          <p:cNvSpPr>
            <a:spLocks noGrp="1"/>
          </p:cNvSpPr>
          <p:nvPr>
            <p:ph type="pic" idx="2"/>
          </p:nvPr>
        </p:nvSpPr>
        <p:spPr>
          <a:xfrm>
            <a:off x="448093" y="599725"/>
            <a:ext cx="8238706" cy="3557252"/>
          </a:xfrm>
          <a:prstGeom prst="rect">
            <a:avLst/>
          </a:prstGeom>
          <a:noFill/>
          <a:ln>
            <a:noFill/>
          </a:ln>
        </p:spPr>
        <p:txBody>
          <a:bodyPr spcFirstLastPara="1" wrap="square" lIns="91425" tIns="45700" rIns="91425" bIns="45700" anchor="t" anchorCtr="0">
            <a:normAutofit/>
          </a:bodyPr>
          <a:lstStyle>
            <a:lvl1pPr marR="0" lvl="0" algn="ctr" rtl="0">
              <a:spcBef>
                <a:spcPts val="320"/>
              </a:spcBef>
              <a:spcAft>
                <a:spcPts val="0"/>
              </a:spcAft>
              <a:buClr>
                <a:schemeClr val="accent2"/>
              </a:buClr>
              <a:buSzPts val="1472"/>
              <a:buFont typeface="Noto Sans Symbols"/>
              <a:buNone/>
              <a:defRPr sz="1600" b="0" i="0" u="none" strike="noStrike" cap="none">
                <a:solidFill>
                  <a:schemeClr val="dk1"/>
                </a:solidFill>
                <a:latin typeface="Gill Sans"/>
                <a:ea typeface="Gill Sans"/>
                <a:cs typeface="Gill Sans"/>
                <a:sym typeface="Gill Sans"/>
              </a:defRPr>
            </a:lvl1pPr>
            <a:lvl2pPr marR="0" lvl="1" algn="l" rtl="0">
              <a:spcBef>
                <a:spcPts val="600"/>
              </a:spcBef>
              <a:spcAft>
                <a:spcPts val="0"/>
              </a:spcAft>
              <a:buClr>
                <a:schemeClr val="accent2"/>
              </a:buClr>
              <a:buSzPts val="1472"/>
              <a:buFont typeface="Noto Sans Symbols"/>
              <a:buNone/>
              <a:defRPr sz="1600" b="0" i="0" u="none" strike="noStrike" cap="none">
                <a:solidFill>
                  <a:schemeClr val="dk1"/>
                </a:solidFill>
                <a:latin typeface="Gill Sans"/>
                <a:ea typeface="Gill Sans"/>
                <a:cs typeface="Gill Sans"/>
                <a:sym typeface="Gill Sans"/>
              </a:defRPr>
            </a:lvl2pPr>
            <a:lvl3pPr marR="0" lvl="2" algn="l" rtl="0">
              <a:spcBef>
                <a:spcPts val="600"/>
              </a:spcBef>
              <a:spcAft>
                <a:spcPts val="0"/>
              </a:spcAft>
              <a:buClr>
                <a:schemeClr val="accent2"/>
              </a:buClr>
              <a:buSzPts val="1472"/>
              <a:buFont typeface="Noto Sans Symbols"/>
              <a:buNone/>
              <a:defRPr sz="1600" b="0" i="0" u="none" strike="noStrike" cap="none">
                <a:solidFill>
                  <a:schemeClr val="dk1"/>
                </a:solidFill>
                <a:latin typeface="Gill Sans"/>
                <a:ea typeface="Gill Sans"/>
                <a:cs typeface="Gill Sans"/>
                <a:sym typeface="Gill Sans"/>
              </a:defRPr>
            </a:lvl3pPr>
            <a:lvl4pPr marR="0" lvl="3" algn="l" rtl="0">
              <a:spcBef>
                <a:spcPts val="600"/>
              </a:spcBef>
              <a:spcAft>
                <a:spcPts val="0"/>
              </a:spcAft>
              <a:buClr>
                <a:schemeClr val="accent2"/>
              </a:buClr>
              <a:buSzPts val="1472"/>
              <a:buFont typeface="Noto Sans Symbols"/>
              <a:buNone/>
              <a:defRPr sz="1600" b="0" i="0" u="none" strike="noStrike" cap="none">
                <a:solidFill>
                  <a:schemeClr val="dk1"/>
                </a:solidFill>
                <a:latin typeface="Gill Sans"/>
                <a:ea typeface="Gill Sans"/>
                <a:cs typeface="Gill Sans"/>
                <a:sym typeface="Gill Sans"/>
              </a:defRPr>
            </a:lvl4pPr>
            <a:lvl5pPr marR="0" lvl="4" algn="l" rtl="0">
              <a:spcBef>
                <a:spcPts val="600"/>
              </a:spcBef>
              <a:spcAft>
                <a:spcPts val="0"/>
              </a:spcAft>
              <a:buClr>
                <a:schemeClr val="accent2"/>
              </a:buClr>
              <a:buSzPts val="1472"/>
              <a:buFont typeface="Noto Sans Symbols"/>
              <a:buNone/>
              <a:defRPr sz="1600" b="0" i="0" u="none" strike="noStrike" cap="none">
                <a:solidFill>
                  <a:schemeClr val="dk1"/>
                </a:solidFill>
                <a:latin typeface="Gill Sans"/>
                <a:ea typeface="Gill Sans"/>
                <a:cs typeface="Gill Sans"/>
                <a:sym typeface="Gill Sans"/>
              </a:defRPr>
            </a:lvl5pPr>
            <a:lvl6pPr marR="0" lvl="5" algn="l" rtl="0">
              <a:spcBef>
                <a:spcPts val="600"/>
              </a:spcBef>
              <a:spcAft>
                <a:spcPts val="0"/>
              </a:spcAft>
              <a:buClr>
                <a:schemeClr val="accent2"/>
              </a:buClr>
              <a:buSzPts val="1472"/>
              <a:buFont typeface="Noto Sans Symbols"/>
              <a:buNone/>
              <a:defRPr sz="1600" b="0" i="0" u="none" strike="noStrike" cap="none">
                <a:solidFill>
                  <a:schemeClr val="dk2"/>
                </a:solidFill>
                <a:latin typeface="Gill Sans"/>
                <a:ea typeface="Gill Sans"/>
                <a:cs typeface="Gill Sans"/>
                <a:sym typeface="Gill Sans"/>
              </a:defRPr>
            </a:lvl6pPr>
            <a:lvl7pPr marR="0" lvl="6" algn="l" rtl="0">
              <a:spcBef>
                <a:spcPts val="600"/>
              </a:spcBef>
              <a:spcAft>
                <a:spcPts val="0"/>
              </a:spcAft>
              <a:buClr>
                <a:schemeClr val="accent2"/>
              </a:buClr>
              <a:buSzPts val="1472"/>
              <a:buFont typeface="Noto Sans Symbols"/>
              <a:buNone/>
              <a:defRPr sz="1600" b="0" i="0" u="none" strike="noStrike" cap="none">
                <a:solidFill>
                  <a:schemeClr val="dk2"/>
                </a:solidFill>
                <a:latin typeface="Gill Sans"/>
                <a:ea typeface="Gill Sans"/>
                <a:cs typeface="Gill Sans"/>
                <a:sym typeface="Gill Sans"/>
              </a:defRPr>
            </a:lvl7pPr>
            <a:lvl8pPr marR="0" lvl="7" algn="l" rtl="0">
              <a:spcBef>
                <a:spcPts val="600"/>
              </a:spcBef>
              <a:spcAft>
                <a:spcPts val="0"/>
              </a:spcAft>
              <a:buClr>
                <a:schemeClr val="accent2"/>
              </a:buClr>
              <a:buSzPts val="1472"/>
              <a:buFont typeface="Noto Sans Symbols"/>
              <a:buNone/>
              <a:defRPr sz="1600" b="0" i="0" u="none" strike="noStrike" cap="none">
                <a:solidFill>
                  <a:schemeClr val="dk2"/>
                </a:solidFill>
                <a:latin typeface="Gill Sans"/>
                <a:ea typeface="Gill Sans"/>
                <a:cs typeface="Gill Sans"/>
                <a:sym typeface="Gill Sans"/>
              </a:defRPr>
            </a:lvl8pPr>
            <a:lvl9pPr marR="0" lvl="8" algn="l" rtl="0">
              <a:spcBef>
                <a:spcPts val="600"/>
              </a:spcBef>
              <a:spcAft>
                <a:spcPts val="600"/>
              </a:spcAft>
              <a:buClr>
                <a:schemeClr val="accent2"/>
              </a:buClr>
              <a:buSzPts val="1472"/>
              <a:buFont typeface="Noto Sans Symbols"/>
              <a:buNone/>
              <a:defRPr sz="1600" b="0" i="0" u="none" strike="noStrike" cap="none">
                <a:solidFill>
                  <a:schemeClr val="dk2"/>
                </a:solidFill>
                <a:latin typeface="Gill Sans"/>
                <a:ea typeface="Gill Sans"/>
                <a:cs typeface="Gill Sans"/>
                <a:sym typeface="Gill Sans"/>
              </a:defRPr>
            </a:lvl9pPr>
          </a:lstStyle>
          <a:p>
            <a:endParaRPr/>
          </a:p>
        </p:txBody>
      </p:sp>
      <p:sp>
        <p:nvSpPr>
          <p:cNvPr id="124" name="Google Shape;124;p21"/>
          <p:cNvSpPr txBox="1">
            <a:spLocks noGrp="1"/>
          </p:cNvSpPr>
          <p:nvPr>
            <p:ph type="body" idx="1"/>
          </p:nvPr>
        </p:nvSpPr>
        <p:spPr>
          <a:xfrm>
            <a:off x="581192" y="5260126"/>
            <a:ext cx="7989752" cy="598671"/>
          </a:xfrm>
          <a:prstGeom prst="rect">
            <a:avLst/>
          </a:prstGeom>
          <a:noFill/>
          <a:ln>
            <a:noFill/>
          </a:ln>
        </p:spPr>
        <p:txBody>
          <a:bodyPr spcFirstLastPara="1" wrap="square" lIns="91425" tIns="45700" rIns="91425" bIns="45700" anchor="ctr" anchorCtr="0">
            <a:normAutofit/>
          </a:bodyPr>
          <a:lstStyle>
            <a:lvl1pPr marL="457200" lvl="0" indent="-228600" algn="l">
              <a:spcBef>
                <a:spcPts val="240"/>
              </a:spcBef>
              <a:spcAft>
                <a:spcPts val="0"/>
              </a:spcAft>
              <a:buSzPts val="1104"/>
              <a:buNone/>
              <a:defRPr sz="1200"/>
            </a:lvl1pPr>
            <a:lvl2pPr marL="914400" lvl="1" indent="-228600" algn="l">
              <a:spcBef>
                <a:spcPts val="600"/>
              </a:spcBef>
              <a:spcAft>
                <a:spcPts val="0"/>
              </a:spcAft>
              <a:buSzPts val="1104"/>
              <a:buNone/>
              <a:defRPr sz="1200"/>
            </a:lvl2pPr>
            <a:lvl3pPr marL="1371600" lvl="2" indent="-228600" algn="l">
              <a:spcBef>
                <a:spcPts val="600"/>
              </a:spcBef>
              <a:spcAft>
                <a:spcPts val="0"/>
              </a:spcAft>
              <a:buSzPts val="920"/>
              <a:buNone/>
              <a:defRPr sz="1000"/>
            </a:lvl3pPr>
            <a:lvl4pPr marL="1828800" lvl="3" indent="-228600" algn="l">
              <a:spcBef>
                <a:spcPts val="600"/>
              </a:spcBef>
              <a:spcAft>
                <a:spcPts val="0"/>
              </a:spcAft>
              <a:buSzPts val="828"/>
              <a:buNone/>
              <a:defRPr sz="900"/>
            </a:lvl4pPr>
            <a:lvl5pPr marL="2286000" lvl="4" indent="-228600" algn="l">
              <a:spcBef>
                <a:spcPts val="600"/>
              </a:spcBef>
              <a:spcAft>
                <a:spcPts val="0"/>
              </a:spcAft>
              <a:buSzPts val="828"/>
              <a:buNone/>
              <a:defRPr sz="900"/>
            </a:lvl5pPr>
            <a:lvl6pPr marL="2743200" lvl="5" indent="-228600" algn="l">
              <a:spcBef>
                <a:spcPts val="600"/>
              </a:spcBef>
              <a:spcAft>
                <a:spcPts val="0"/>
              </a:spcAft>
              <a:buSzPts val="828"/>
              <a:buNone/>
              <a:defRPr sz="900"/>
            </a:lvl6pPr>
            <a:lvl7pPr marL="3200400" lvl="6" indent="-228600" algn="l">
              <a:spcBef>
                <a:spcPts val="600"/>
              </a:spcBef>
              <a:spcAft>
                <a:spcPts val="0"/>
              </a:spcAft>
              <a:buSzPts val="828"/>
              <a:buNone/>
              <a:defRPr sz="900"/>
            </a:lvl7pPr>
            <a:lvl8pPr marL="3657600" lvl="7" indent="-228600" algn="l">
              <a:spcBef>
                <a:spcPts val="600"/>
              </a:spcBef>
              <a:spcAft>
                <a:spcPts val="0"/>
              </a:spcAft>
              <a:buSzPts val="828"/>
              <a:buNone/>
              <a:defRPr sz="900"/>
            </a:lvl8pPr>
            <a:lvl9pPr marL="4114800" lvl="8" indent="-228600" algn="l">
              <a:spcBef>
                <a:spcPts val="600"/>
              </a:spcBef>
              <a:spcAft>
                <a:spcPts val="600"/>
              </a:spcAft>
              <a:buSzPts val="828"/>
              <a:buNone/>
              <a:defRPr sz="900"/>
            </a:lvl9pPr>
          </a:lstStyle>
          <a:p>
            <a:endParaRPr/>
          </a:p>
        </p:txBody>
      </p:sp>
      <p:sp>
        <p:nvSpPr>
          <p:cNvPr id="125" name="Google Shape;125;p21"/>
          <p:cNvSpPr txBox="1">
            <a:spLocks noGrp="1"/>
          </p:cNvSpPr>
          <p:nvPr>
            <p:ph type="dt" idx="10"/>
          </p:nvPr>
        </p:nvSpPr>
        <p:spPr>
          <a:xfrm>
            <a:off x="5559327" y="5956136"/>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6" name="Google Shape;126;p21"/>
          <p:cNvSpPr txBox="1">
            <a:spLocks noGrp="1"/>
          </p:cNvSpPr>
          <p:nvPr>
            <p:ph type="ftr" idx="11"/>
          </p:nvPr>
        </p:nvSpPr>
        <p:spPr>
          <a:xfrm>
            <a:off x="581192" y="5951810"/>
            <a:ext cx="487058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7" name="Google Shape;127;p21"/>
          <p:cNvSpPr txBox="1">
            <a:spLocks noGrp="1"/>
          </p:cNvSpPr>
          <p:nvPr>
            <p:ph type="sldNum" idx="12"/>
          </p:nvPr>
        </p:nvSpPr>
        <p:spPr>
          <a:xfrm>
            <a:off x="7800476" y="5956136"/>
            <a:ext cx="77046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2"/>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b" anchorCtr="0">
            <a:normAutofit/>
          </a:bodyPr>
          <a:lstStyle>
            <a:lvl1pPr marR="0" lvl="0" algn="l" rtl="0">
              <a:spcBef>
                <a:spcPts val="0"/>
              </a:spcBef>
              <a:spcAft>
                <a:spcPts val="0"/>
              </a:spcAft>
              <a:buClr>
                <a:schemeClr val="lt1"/>
              </a:buClr>
              <a:buSzPts val="2800"/>
              <a:buFont typeface="Gill Sans"/>
              <a:buNone/>
              <a:defRPr sz="2800" b="0" i="0" u="none" strike="noStrike" cap="none">
                <a:solidFill>
                  <a:schemeClr val="lt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1" name="Google Shape;11;p12"/>
          <p:cNvSpPr txBox="1">
            <a:spLocks noGrp="1"/>
          </p:cNvSpPr>
          <p:nvPr>
            <p:ph type="body" idx="1"/>
          </p:nvPr>
        </p:nvSpPr>
        <p:spPr>
          <a:xfrm>
            <a:off x="581192" y="2228003"/>
            <a:ext cx="7989752" cy="3630794"/>
          </a:xfrm>
          <a:prstGeom prst="rect">
            <a:avLst/>
          </a:prstGeom>
          <a:noFill/>
          <a:ln>
            <a:noFill/>
          </a:ln>
        </p:spPr>
        <p:txBody>
          <a:bodyPr spcFirstLastPara="1" wrap="square" lIns="91425" tIns="45700" rIns="91425" bIns="45700" anchor="ctr" anchorCtr="0">
            <a:normAutofit/>
          </a:bodyPr>
          <a:lstStyle>
            <a:lvl1pPr marL="457200" marR="0" lvl="0" indent="-333756" algn="l" rtl="0">
              <a:spcBef>
                <a:spcPts val="360"/>
              </a:spcBef>
              <a:spcAft>
                <a:spcPts val="0"/>
              </a:spcAft>
              <a:buClr>
                <a:schemeClr val="accent2"/>
              </a:buClr>
              <a:buSzPts val="1656"/>
              <a:buFont typeface="Noto Sans Symbols"/>
              <a:buChar char="◼"/>
              <a:defRPr sz="1800" b="0" i="0" u="none" strike="noStrike" cap="none">
                <a:solidFill>
                  <a:schemeClr val="dk1"/>
                </a:solidFill>
                <a:latin typeface="Gill Sans"/>
                <a:ea typeface="Gill Sans"/>
                <a:cs typeface="Gill Sans"/>
                <a:sym typeface="Gill Sans"/>
              </a:defRPr>
            </a:lvl1pPr>
            <a:lvl2pPr marL="914400" marR="0" lvl="1" indent="-322072" algn="l" rtl="0">
              <a:spcBef>
                <a:spcPts val="600"/>
              </a:spcBef>
              <a:spcAft>
                <a:spcPts val="0"/>
              </a:spcAft>
              <a:buClr>
                <a:schemeClr val="accent2"/>
              </a:buClr>
              <a:buSzPts val="1472"/>
              <a:buFont typeface="Noto Sans Symbols"/>
              <a:buChar char="◼"/>
              <a:defRPr sz="1600" b="0" i="0" u="none" strike="noStrike" cap="none">
                <a:solidFill>
                  <a:schemeClr val="dk1"/>
                </a:solidFill>
                <a:latin typeface="Gill Sans"/>
                <a:ea typeface="Gill Sans"/>
                <a:cs typeface="Gill Sans"/>
                <a:sym typeface="Gill Sans"/>
              </a:defRPr>
            </a:lvl2pPr>
            <a:lvl3pPr marL="1371600" marR="0" lvl="2" indent="-310388" algn="l" rtl="0">
              <a:spcBef>
                <a:spcPts val="600"/>
              </a:spcBef>
              <a:spcAft>
                <a:spcPts val="0"/>
              </a:spcAft>
              <a:buClr>
                <a:schemeClr val="accent2"/>
              </a:buClr>
              <a:buSzPts val="1288"/>
              <a:buFont typeface="Noto Sans Symbols"/>
              <a:buChar char="◼"/>
              <a:defRPr sz="1400" b="0" i="0" u="none" strike="noStrike" cap="none">
                <a:solidFill>
                  <a:schemeClr val="dk1"/>
                </a:solidFill>
                <a:latin typeface="Gill Sans"/>
                <a:ea typeface="Gill Sans"/>
                <a:cs typeface="Gill Sans"/>
                <a:sym typeface="Gill Sans"/>
              </a:defRPr>
            </a:lvl3pPr>
            <a:lvl4pPr marL="1828800" marR="0" lvl="3" indent="-298703" algn="l" rtl="0">
              <a:spcBef>
                <a:spcPts val="600"/>
              </a:spcBef>
              <a:spcAft>
                <a:spcPts val="0"/>
              </a:spcAft>
              <a:buClr>
                <a:schemeClr val="accent2"/>
              </a:buClr>
              <a:buSzPts val="1104"/>
              <a:buFont typeface="Noto Sans Symbols"/>
              <a:buChar char="◼"/>
              <a:defRPr sz="1200" b="0" i="0" u="none" strike="noStrike" cap="none">
                <a:solidFill>
                  <a:schemeClr val="dk1"/>
                </a:solidFill>
                <a:latin typeface="Gill Sans"/>
                <a:ea typeface="Gill Sans"/>
                <a:cs typeface="Gill Sans"/>
                <a:sym typeface="Gill Sans"/>
              </a:defRPr>
            </a:lvl4pPr>
            <a:lvl5pPr marL="2286000" marR="0" lvl="4" indent="-298704" algn="l" rtl="0">
              <a:spcBef>
                <a:spcPts val="600"/>
              </a:spcBef>
              <a:spcAft>
                <a:spcPts val="0"/>
              </a:spcAft>
              <a:buClr>
                <a:schemeClr val="accent2"/>
              </a:buClr>
              <a:buSzPts val="1104"/>
              <a:buFont typeface="Noto Sans Symbols"/>
              <a:buChar char="◼"/>
              <a:defRPr sz="1200" b="0" i="0" u="none" strike="noStrike" cap="none">
                <a:solidFill>
                  <a:schemeClr val="dk1"/>
                </a:solidFill>
                <a:latin typeface="Gill Sans"/>
                <a:ea typeface="Gill Sans"/>
                <a:cs typeface="Gill Sans"/>
                <a:sym typeface="Gill Sans"/>
              </a:defRPr>
            </a:lvl5pPr>
            <a:lvl6pPr marL="2743200" marR="0" lvl="5" indent="-298704" algn="l" rtl="0">
              <a:spcBef>
                <a:spcPts val="600"/>
              </a:spcBef>
              <a:spcAft>
                <a:spcPts val="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6pPr>
            <a:lvl7pPr marL="3200400" marR="0" lvl="6" indent="-298704" algn="l" rtl="0">
              <a:spcBef>
                <a:spcPts val="600"/>
              </a:spcBef>
              <a:spcAft>
                <a:spcPts val="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7pPr>
            <a:lvl8pPr marL="3657600" marR="0" lvl="7" indent="-298703" algn="l" rtl="0">
              <a:spcBef>
                <a:spcPts val="600"/>
              </a:spcBef>
              <a:spcAft>
                <a:spcPts val="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8pPr>
            <a:lvl9pPr marL="4114800" marR="0" lvl="8" indent="-298703" algn="l" rtl="0">
              <a:spcBef>
                <a:spcPts val="600"/>
              </a:spcBef>
              <a:spcAft>
                <a:spcPts val="60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9pPr>
          </a:lstStyle>
          <a:p>
            <a:endParaRPr/>
          </a:p>
        </p:txBody>
      </p:sp>
      <p:sp>
        <p:nvSpPr>
          <p:cNvPr id="12" name="Google Shape;12;p12"/>
          <p:cNvSpPr txBox="1">
            <a:spLocks noGrp="1"/>
          </p:cNvSpPr>
          <p:nvPr>
            <p:ph type="dt" idx="10"/>
          </p:nvPr>
        </p:nvSpPr>
        <p:spPr>
          <a:xfrm>
            <a:off x="5559327" y="5956136"/>
            <a:ext cx="21336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chemeClr val="accent2"/>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13" name="Google Shape;13;p12"/>
          <p:cNvSpPr txBox="1">
            <a:spLocks noGrp="1"/>
          </p:cNvSpPr>
          <p:nvPr>
            <p:ph type="ftr" idx="11"/>
          </p:nvPr>
        </p:nvSpPr>
        <p:spPr>
          <a:xfrm>
            <a:off x="581192" y="5951810"/>
            <a:ext cx="4870585"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chemeClr val="accent2"/>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14" name="Google Shape;14;p12"/>
          <p:cNvSpPr txBox="1">
            <a:spLocks noGrp="1"/>
          </p:cNvSpPr>
          <p:nvPr>
            <p:ph type="sldNum" idx="12"/>
          </p:nvPr>
        </p:nvSpPr>
        <p:spPr>
          <a:xfrm>
            <a:off x="7800476" y="5956136"/>
            <a:ext cx="770468"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chemeClr val="accent2"/>
                </a:solidFill>
                <a:latin typeface="Gill Sans"/>
                <a:ea typeface="Gill Sans"/>
                <a:cs typeface="Gill Sans"/>
                <a:sym typeface="Gill Sans"/>
              </a:defRPr>
            </a:lvl1pPr>
            <a:lvl2pPr marL="0" marR="0" lvl="1" indent="0" algn="r" rtl="0">
              <a:spcBef>
                <a:spcPts val="0"/>
              </a:spcBef>
              <a:buNone/>
              <a:defRPr sz="900" b="0" i="0" u="none" strike="noStrike" cap="none">
                <a:solidFill>
                  <a:schemeClr val="accent2"/>
                </a:solidFill>
                <a:latin typeface="Gill Sans"/>
                <a:ea typeface="Gill Sans"/>
                <a:cs typeface="Gill Sans"/>
                <a:sym typeface="Gill Sans"/>
              </a:defRPr>
            </a:lvl2pPr>
            <a:lvl3pPr marL="0" marR="0" lvl="2" indent="0" algn="r" rtl="0">
              <a:spcBef>
                <a:spcPts val="0"/>
              </a:spcBef>
              <a:buNone/>
              <a:defRPr sz="900" b="0" i="0" u="none" strike="noStrike" cap="none">
                <a:solidFill>
                  <a:schemeClr val="accent2"/>
                </a:solidFill>
                <a:latin typeface="Gill Sans"/>
                <a:ea typeface="Gill Sans"/>
                <a:cs typeface="Gill Sans"/>
                <a:sym typeface="Gill Sans"/>
              </a:defRPr>
            </a:lvl3pPr>
            <a:lvl4pPr marL="0" marR="0" lvl="3" indent="0" algn="r" rtl="0">
              <a:spcBef>
                <a:spcPts val="0"/>
              </a:spcBef>
              <a:buNone/>
              <a:defRPr sz="900" b="0" i="0" u="none" strike="noStrike" cap="none">
                <a:solidFill>
                  <a:schemeClr val="accent2"/>
                </a:solidFill>
                <a:latin typeface="Gill Sans"/>
                <a:ea typeface="Gill Sans"/>
                <a:cs typeface="Gill Sans"/>
                <a:sym typeface="Gill Sans"/>
              </a:defRPr>
            </a:lvl4pPr>
            <a:lvl5pPr marL="0" marR="0" lvl="4" indent="0" algn="r" rtl="0">
              <a:spcBef>
                <a:spcPts val="0"/>
              </a:spcBef>
              <a:buNone/>
              <a:defRPr sz="900" b="0" i="0" u="none" strike="noStrike" cap="none">
                <a:solidFill>
                  <a:schemeClr val="accent2"/>
                </a:solidFill>
                <a:latin typeface="Gill Sans"/>
                <a:ea typeface="Gill Sans"/>
                <a:cs typeface="Gill Sans"/>
                <a:sym typeface="Gill Sans"/>
              </a:defRPr>
            </a:lvl5pPr>
            <a:lvl6pPr marL="0" marR="0" lvl="5" indent="0" algn="r" rtl="0">
              <a:spcBef>
                <a:spcPts val="0"/>
              </a:spcBef>
              <a:buNone/>
              <a:defRPr sz="900" b="0" i="0" u="none" strike="noStrike" cap="none">
                <a:solidFill>
                  <a:schemeClr val="accent2"/>
                </a:solidFill>
                <a:latin typeface="Gill Sans"/>
                <a:ea typeface="Gill Sans"/>
                <a:cs typeface="Gill Sans"/>
                <a:sym typeface="Gill Sans"/>
              </a:defRPr>
            </a:lvl6pPr>
            <a:lvl7pPr marL="0" marR="0" lvl="6" indent="0" algn="r" rtl="0">
              <a:spcBef>
                <a:spcPts val="0"/>
              </a:spcBef>
              <a:buNone/>
              <a:defRPr sz="900" b="0" i="0" u="none" strike="noStrike" cap="none">
                <a:solidFill>
                  <a:schemeClr val="accent2"/>
                </a:solidFill>
                <a:latin typeface="Gill Sans"/>
                <a:ea typeface="Gill Sans"/>
                <a:cs typeface="Gill Sans"/>
                <a:sym typeface="Gill Sans"/>
              </a:defRPr>
            </a:lvl7pPr>
            <a:lvl8pPr marL="0" marR="0" lvl="7" indent="0" algn="r" rtl="0">
              <a:spcBef>
                <a:spcPts val="0"/>
              </a:spcBef>
              <a:buNone/>
              <a:defRPr sz="900" b="0" i="0" u="none" strike="noStrike" cap="none">
                <a:solidFill>
                  <a:schemeClr val="accent2"/>
                </a:solidFill>
                <a:latin typeface="Gill Sans"/>
                <a:ea typeface="Gill Sans"/>
                <a:cs typeface="Gill Sans"/>
                <a:sym typeface="Gill Sans"/>
              </a:defRPr>
            </a:lvl8pPr>
            <a:lvl9pPr marL="0" marR="0" lvl="8" indent="0" algn="r" rtl="0">
              <a:spcBef>
                <a:spcPts val="0"/>
              </a:spcBef>
              <a:buNone/>
              <a:defRPr sz="900" b="0" i="0" u="none" strike="noStrike" cap="none">
                <a:solidFill>
                  <a:schemeClr val="accent2"/>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US"/>
              <a:t>‹#›</a:t>
            </a:fld>
            <a:endParaRPr/>
          </a:p>
        </p:txBody>
      </p:sp>
      <p:sp>
        <p:nvSpPr>
          <p:cNvPr id="15" name="Google Shape;15;p12"/>
          <p:cNvSpPr/>
          <p:nvPr/>
        </p:nvSpPr>
        <p:spPr>
          <a:xfrm>
            <a:off x="448091" y="441325"/>
            <a:ext cx="2719909" cy="108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12"/>
          <p:cNvSpPr/>
          <p:nvPr/>
        </p:nvSpPr>
        <p:spPr>
          <a:xfrm>
            <a:off x="5976001" y="441325"/>
            <a:ext cx="2710800" cy="108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12"/>
          <p:cNvSpPr/>
          <p:nvPr/>
        </p:nvSpPr>
        <p:spPr>
          <a:xfrm>
            <a:off x="3216601" y="441325"/>
            <a:ext cx="2710800" cy="10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jpg"/><Relationship Id="rId4" Type="http://schemas.openxmlformats.org/officeDocument/2006/relationships/image" Target="../media/image5.jpg"/></Relationships>
</file>

<file path=ppt/slides/_rels/slide10.xml.rels><?xml version="1.0" encoding="UTF-8" standalone="yes"?>
<Relationships xmlns="http://schemas.openxmlformats.org/package/2006/relationships"><Relationship Id="rId3" Type="http://schemas.openxmlformats.org/officeDocument/2006/relationships/hyperlink" Target="https://my.vanderbilt.edu/mnpspartnership/" TargetMode="External"/><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8" Type="http://schemas.openxmlformats.org/officeDocument/2006/relationships/hyperlink" Target="https://www.vexels.com/png-svg/preview/128018/hand-drawn-wall-clock" TargetMode="External"/><Relationship Id="rId13" Type="http://schemas.openxmlformats.org/officeDocument/2006/relationships/hyperlink" Target="http://weclipart.com/" TargetMode="External"/><Relationship Id="rId18" Type="http://schemas.openxmlformats.org/officeDocument/2006/relationships/hyperlink" Target="http://img.clipartstockphotos.com/arrows-9bk9sdj.png" TargetMode="External"/><Relationship Id="rId3" Type="http://schemas.openxmlformats.org/officeDocument/2006/relationships/hyperlink" Target="http://www.myiconfinder.com/icon/bend-bulb-color-glow-hint-idea-lamp-light-lightbulb-off-on-hand-draw-drawn-sktch-sktching-drawing-line-outline-out/874" TargetMode="External"/><Relationship Id="rId7" Type="http://schemas.openxmlformats.org/officeDocument/2006/relationships/hyperlink" Target="https://www.vexels.com/png-svg/preview/128423/pie-chart-hand-drawn-doodle" TargetMode="External"/><Relationship Id="rId12" Type="http://schemas.openxmlformats.org/officeDocument/2006/relationships/hyperlink" Target="http://weclipart.com/kindergarten+writing+clipart/d/6221588" TargetMode="External"/><Relationship Id="rId17" Type="http://schemas.openxmlformats.org/officeDocument/2006/relationships/hyperlink" Target="https://www.deviantart.com/" TargetMode="External"/><Relationship Id="rId2" Type="http://schemas.openxmlformats.org/officeDocument/2006/relationships/notesSlide" Target="../notesSlides/notesSlide11.xml"/><Relationship Id="rId16" Type="http://schemas.openxmlformats.org/officeDocument/2006/relationships/hyperlink" Target="https://www.deviantart.com/pixelworlds/art/Gears-are-Turning-163878837" TargetMode="External"/><Relationship Id="rId20" Type="http://schemas.openxmlformats.org/officeDocument/2006/relationships/hyperlink" Target="http://getcolorings.com/doctor-coloring-pages-for-preschool#doctor-coloring-pages-for-preschool-26.jpg" TargetMode="External"/><Relationship Id="rId1" Type="http://schemas.openxmlformats.org/officeDocument/2006/relationships/slideLayout" Target="../slideLayouts/slideLayout5.xml"/><Relationship Id="rId6" Type="http://schemas.openxmlformats.org/officeDocument/2006/relationships/hyperlink" Target="https://www.vexels.com/png-svg/preview/127943/hand-drawn-bar-graph" TargetMode="External"/><Relationship Id="rId11" Type="http://schemas.openxmlformats.org/officeDocument/2006/relationships/hyperlink" Target="https://www.vexels.com/png-svg/preview/127459/cog-wheel-hand-drawn-icon" TargetMode="External"/><Relationship Id="rId5" Type="http://schemas.openxmlformats.org/officeDocument/2006/relationships/hyperlink" Target="https://www.vexels.com/png-svg/preview/127978/hand-drawn-magnifying-glass" TargetMode="External"/><Relationship Id="rId15" Type="http://schemas.openxmlformats.org/officeDocument/2006/relationships/hyperlink" Target="http://getcolorings.com/" TargetMode="External"/><Relationship Id="rId10" Type="http://schemas.openxmlformats.org/officeDocument/2006/relationships/hyperlink" Target="https://www.vexels.com/png-svg/preview/127982/hand-drawn-open-book" TargetMode="External"/><Relationship Id="rId19" Type="http://schemas.openxmlformats.org/officeDocument/2006/relationships/hyperlink" Target="http://clipartstockphotos.com/" TargetMode="External"/><Relationship Id="rId4" Type="http://schemas.openxmlformats.org/officeDocument/2006/relationships/hyperlink" Target="http://www.myiconfinder.com/Graphicfuel" TargetMode="External"/><Relationship Id="rId9" Type="http://schemas.openxmlformats.org/officeDocument/2006/relationships/hyperlink" Target="https://www.vexels.com/png-svg/preview/127949/hand-drawn-cloud-bubble" TargetMode="External"/><Relationship Id="rId14" Type="http://schemas.openxmlformats.org/officeDocument/2006/relationships/hyperlink" Target="http://getcolorings.com/kids-playing-outside-coloring-pages#kids-playing-outside-coloring-pages-11.jp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jp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22.jpg"/><Relationship Id="rId3" Type="http://schemas.openxmlformats.org/officeDocument/2006/relationships/image" Target="../media/image17.jpg"/><Relationship Id="rId7" Type="http://schemas.openxmlformats.org/officeDocument/2006/relationships/image" Target="../media/image21.jp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0.jpg"/><Relationship Id="rId11" Type="http://schemas.openxmlformats.org/officeDocument/2006/relationships/image" Target="../media/image14.png"/><Relationship Id="rId5" Type="http://schemas.openxmlformats.org/officeDocument/2006/relationships/image" Target="../media/image19.jpg"/><Relationship Id="rId10" Type="http://schemas.openxmlformats.org/officeDocument/2006/relationships/image" Target="../media/image24.jpg"/><Relationship Id="rId4" Type="http://schemas.openxmlformats.org/officeDocument/2006/relationships/image" Target="../media/image18.jpg"/><Relationship Id="rId9" Type="http://schemas.openxmlformats.org/officeDocument/2006/relationships/image" Target="../media/image23.jp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
          <p:cNvSpPr txBox="1">
            <a:spLocks noGrp="1"/>
          </p:cNvSpPr>
          <p:nvPr>
            <p:ph type="ctrTitle"/>
          </p:nvPr>
        </p:nvSpPr>
        <p:spPr>
          <a:xfrm>
            <a:off x="444314" y="3396631"/>
            <a:ext cx="8321040" cy="1504844"/>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600"/>
              <a:buFont typeface="Caveat"/>
              <a:buNone/>
            </a:pPr>
            <a:r>
              <a:rPr lang="en-US" sz="3600"/>
              <a:t>Planning Sequential Activities</a:t>
            </a:r>
            <a:endParaRPr sz="3600"/>
          </a:p>
        </p:txBody>
      </p:sp>
      <p:pic>
        <p:nvPicPr>
          <p:cNvPr id="147" name="Google Shape;147;p1"/>
          <p:cNvPicPr preferRelativeResize="0"/>
          <p:nvPr/>
        </p:nvPicPr>
        <p:blipFill rotWithShape="1">
          <a:blip r:embed="rId3">
            <a:alphaModFix/>
          </a:blip>
          <a:srcRect l="2555" t="29703" r="11348" b="3720"/>
          <a:stretch/>
        </p:blipFill>
        <p:spPr>
          <a:xfrm>
            <a:off x="444314" y="625040"/>
            <a:ext cx="2305879" cy="2377440"/>
          </a:xfrm>
          <a:prstGeom prst="rect">
            <a:avLst/>
          </a:prstGeom>
          <a:noFill/>
          <a:ln>
            <a:noFill/>
          </a:ln>
        </p:spPr>
      </p:pic>
      <p:pic>
        <p:nvPicPr>
          <p:cNvPr id="148" name="Google Shape;148;p1"/>
          <p:cNvPicPr preferRelativeResize="0"/>
          <p:nvPr/>
        </p:nvPicPr>
        <p:blipFill rotWithShape="1">
          <a:blip r:embed="rId4">
            <a:alphaModFix/>
          </a:blip>
          <a:srcRect l="2030" t="28672" r="16811" b="7468"/>
          <a:stretch/>
        </p:blipFill>
        <p:spPr>
          <a:xfrm>
            <a:off x="6420023" y="625040"/>
            <a:ext cx="2266121" cy="2377440"/>
          </a:xfrm>
          <a:prstGeom prst="rect">
            <a:avLst/>
          </a:prstGeom>
          <a:noFill/>
          <a:ln>
            <a:noFill/>
          </a:ln>
        </p:spPr>
      </p:pic>
      <p:pic>
        <p:nvPicPr>
          <p:cNvPr id="149" name="Google Shape;149;p1"/>
          <p:cNvPicPr preferRelativeResize="0"/>
          <p:nvPr/>
        </p:nvPicPr>
        <p:blipFill rotWithShape="1">
          <a:blip r:embed="rId5">
            <a:alphaModFix/>
          </a:blip>
          <a:srcRect t="16755" b="30916"/>
          <a:stretch/>
        </p:blipFill>
        <p:spPr>
          <a:xfrm>
            <a:off x="2881358" y="625040"/>
            <a:ext cx="3407501" cy="237744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10"/>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2800"/>
              <a:buFont typeface="Century Gothic"/>
              <a:buNone/>
            </a:pPr>
            <a:r>
              <a:rPr lang="en-US"/>
              <a:t>SPECIAL THANKS &amp; ADDITIONAL RESOURCES</a:t>
            </a:r>
            <a:endParaRPr/>
          </a:p>
        </p:txBody>
      </p:sp>
      <p:sp>
        <p:nvSpPr>
          <p:cNvPr id="297" name="Google Shape;297;p10"/>
          <p:cNvSpPr txBox="1">
            <a:spLocks noGrp="1"/>
          </p:cNvSpPr>
          <p:nvPr>
            <p:ph type="body" idx="1"/>
          </p:nvPr>
        </p:nvSpPr>
        <p:spPr>
          <a:xfrm>
            <a:off x="447675" y="2323297"/>
            <a:ext cx="5009736" cy="915203"/>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SzPts val="1472"/>
              <a:buNone/>
            </a:pPr>
            <a:r>
              <a:rPr lang="en-US" sz="1600"/>
              <a:t>We are grateful to the following MNPS Pre-K Instructional Coaches and Multi-Classroom Leaders for their invaluable feedback in developing these materials:</a:t>
            </a:r>
            <a:endParaRPr sz="1600"/>
          </a:p>
          <a:p>
            <a:pPr marL="0" lvl="0" indent="0" algn="ctr" rtl="0">
              <a:spcBef>
                <a:spcPts val="600"/>
              </a:spcBef>
              <a:spcAft>
                <a:spcPts val="0"/>
              </a:spcAft>
              <a:buSzPts val="1012"/>
              <a:buNone/>
            </a:pPr>
            <a:endParaRPr sz="1100"/>
          </a:p>
          <a:p>
            <a:pPr marL="0" lvl="0" indent="0" algn="ctr" rtl="0">
              <a:spcBef>
                <a:spcPts val="0"/>
              </a:spcBef>
              <a:spcAft>
                <a:spcPts val="0"/>
              </a:spcAft>
              <a:buSzPts val="1656"/>
              <a:buNone/>
            </a:pPr>
            <a:r>
              <a:rPr lang="en-US" b="1">
                <a:solidFill>
                  <a:schemeClr val="accent2"/>
                </a:solidFill>
              </a:rPr>
              <a:t>SeTara DeThrow</a:t>
            </a:r>
            <a:endParaRPr/>
          </a:p>
          <a:p>
            <a:pPr marL="0" lvl="0" indent="0" algn="ctr" rtl="0">
              <a:spcBef>
                <a:spcPts val="0"/>
              </a:spcBef>
              <a:spcAft>
                <a:spcPts val="0"/>
              </a:spcAft>
              <a:buSzPts val="1656"/>
              <a:buNone/>
            </a:pPr>
            <a:r>
              <a:rPr lang="en-US" b="1">
                <a:solidFill>
                  <a:schemeClr val="accent2"/>
                </a:solidFill>
              </a:rPr>
              <a:t>Carrie Head</a:t>
            </a:r>
            <a:endParaRPr/>
          </a:p>
          <a:p>
            <a:pPr marL="0" lvl="0" indent="0" algn="ctr" rtl="0">
              <a:spcBef>
                <a:spcPts val="0"/>
              </a:spcBef>
              <a:spcAft>
                <a:spcPts val="0"/>
              </a:spcAft>
              <a:buSzPts val="1656"/>
              <a:buNone/>
            </a:pPr>
            <a:r>
              <a:rPr lang="en-US" b="1">
                <a:solidFill>
                  <a:schemeClr val="accent2"/>
                </a:solidFill>
              </a:rPr>
              <a:t>Susan McClain</a:t>
            </a:r>
            <a:endParaRPr/>
          </a:p>
          <a:p>
            <a:pPr marL="0" lvl="0" indent="0" algn="ctr" rtl="0">
              <a:spcBef>
                <a:spcPts val="0"/>
              </a:spcBef>
              <a:spcAft>
                <a:spcPts val="0"/>
              </a:spcAft>
              <a:buSzPts val="1656"/>
              <a:buNone/>
            </a:pPr>
            <a:r>
              <a:rPr lang="en-US" b="1">
                <a:solidFill>
                  <a:schemeClr val="accent2"/>
                </a:solidFill>
              </a:rPr>
              <a:t>Stephanie Mullins</a:t>
            </a:r>
            <a:endParaRPr/>
          </a:p>
          <a:p>
            <a:pPr marL="0" lvl="0" indent="0" algn="ctr" rtl="0">
              <a:spcBef>
                <a:spcPts val="0"/>
              </a:spcBef>
              <a:spcAft>
                <a:spcPts val="0"/>
              </a:spcAft>
              <a:buSzPts val="1656"/>
              <a:buNone/>
            </a:pPr>
            <a:r>
              <a:rPr lang="en-US" b="1">
                <a:solidFill>
                  <a:schemeClr val="accent2"/>
                </a:solidFill>
              </a:rPr>
              <a:t>Holly Stone</a:t>
            </a:r>
            <a:endParaRPr/>
          </a:p>
          <a:p>
            <a:pPr marL="0" lvl="0" indent="0" algn="ctr" rtl="0">
              <a:spcBef>
                <a:spcPts val="0"/>
              </a:spcBef>
              <a:spcAft>
                <a:spcPts val="0"/>
              </a:spcAft>
              <a:buSzPts val="1656"/>
              <a:buNone/>
            </a:pPr>
            <a:r>
              <a:rPr lang="en-US" b="1">
                <a:solidFill>
                  <a:schemeClr val="accent2"/>
                </a:solidFill>
              </a:rPr>
              <a:t>Ashley Aldridge Wilson </a:t>
            </a:r>
            <a:endParaRPr/>
          </a:p>
          <a:p>
            <a:pPr marL="0" lvl="0" indent="0" algn="ctr" rtl="0">
              <a:spcBef>
                <a:spcPts val="0"/>
              </a:spcBef>
              <a:spcAft>
                <a:spcPts val="0"/>
              </a:spcAft>
              <a:buSzPts val="1656"/>
              <a:buNone/>
            </a:pPr>
            <a:r>
              <a:rPr lang="en-US" b="1">
                <a:solidFill>
                  <a:schemeClr val="accent2"/>
                </a:solidFill>
              </a:rPr>
              <a:t>Rhiannon Wilson </a:t>
            </a:r>
            <a:endParaRPr/>
          </a:p>
        </p:txBody>
      </p:sp>
      <p:sp>
        <p:nvSpPr>
          <p:cNvPr id="298" name="Google Shape;298;p10"/>
          <p:cNvSpPr/>
          <p:nvPr/>
        </p:nvSpPr>
        <p:spPr>
          <a:xfrm>
            <a:off x="4375659" y="5676871"/>
            <a:ext cx="3783087"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u="sng">
                <a:solidFill>
                  <a:schemeClr val="accent2"/>
                </a:solidFill>
                <a:latin typeface="Gill Sans"/>
                <a:ea typeface="Gill Sans"/>
                <a:cs typeface="Gill Sans"/>
                <a:sym typeface="Gill Sans"/>
                <a:hlinkClick r:id="rId3"/>
              </a:rPr>
              <a:t>https://my.vanderbilt.edu/mnpspartnership/ </a:t>
            </a:r>
            <a:endParaRPr sz="1600">
              <a:solidFill>
                <a:schemeClr val="accent2"/>
              </a:solidFill>
              <a:latin typeface="Gill Sans"/>
              <a:ea typeface="Gill Sans"/>
              <a:cs typeface="Gill Sans"/>
              <a:sym typeface="Gill Sans"/>
            </a:endParaRPr>
          </a:p>
        </p:txBody>
      </p:sp>
      <p:pic>
        <p:nvPicPr>
          <p:cNvPr id="299" name="Google Shape;299;p10"/>
          <p:cNvPicPr preferRelativeResize="0"/>
          <p:nvPr/>
        </p:nvPicPr>
        <p:blipFill rotWithShape="1">
          <a:blip r:embed="rId4">
            <a:alphaModFix/>
          </a:blip>
          <a:srcRect/>
          <a:stretch/>
        </p:blipFill>
        <p:spPr>
          <a:xfrm>
            <a:off x="4552950" y="1446365"/>
            <a:ext cx="3776224" cy="423050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11"/>
          <p:cNvSpPr/>
          <p:nvPr/>
        </p:nvSpPr>
        <p:spPr>
          <a:xfrm>
            <a:off x="4261847" y="1950921"/>
            <a:ext cx="4331645" cy="4172787"/>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305" name="Google Shape;305;p11"/>
          <p:cNvSpPr/>
          <p:nvPr/>
        </p:nvSpPr>
        <p:spPr>
          <a:xfrm>
            <a:off x="536647" y="1992492"/>
            <a:ext cx="3541212" cy="4131217"/>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306" name="Google Shape;306;p11"/>
          <p:cNvSpPr/>
          <p:nvPr/>
        </p:nvSpPr>
        <p:spPr>
          <a:xfrm>
            <a:off x="485843" y="1950923"/>
            <a:ext cx="3541212" cy="4098895"/>
          </a:xfrm>
          <a:prstGeom prst="rect">
            <a:avLst/>
          </a:prstGeom>
          <a:noFill/>
          <a:ln w="222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307" name="Google Shape;307;p11"/>
          <p:cNvSpPr txBox="1">
            <a:spLocks noGrp="1"/>
          </p:cNvSpPr>
          <p:nvPr>
            <p:ph type="title"/>
          </p:nvPr>
        </p:nvSpPr>
        <p:spPr>
          <a:xfrm>
            <a:off x="485843" y="687474"/>
            <a:ext cx="7989752" cy="108332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2800"/>
              <a:buFont typeface="Century Gothic"/>
              <a:buNone/>
            </a:pPr>
            <a:r>
              <a:rPr lang="en-US">
                <a:latin typeface="Century Gothic"/>
                <a:ea typeface="Century Gothic"/>
                <a:cs typeface="Century Gothic"/>
                <a:sym typeface="Century Gothic"/>
              </a:rPr>
              <a:t>INDIVIDUAL IMAGE SOURCES</a:t>
            </a:r>
            <a:endParaRPr>
              <a:latin typeface="Century Gothic"/>
              <a:ea typeface="Century Gothic"/>
              <a:cs typeface="Century Gothic"/>
              <a:sym typeface="Century Gothic"/>
            </a:endParaRPr>
          </a:p>
        </p:txBody>
      </p:sp>
      <p:sp>
        <p:nvSpPr>
          <p:cNvPr id="308" name="Google Shape;308;p11"/>
          <p:cNvSpPr txBox="1">
            <a:spLocks noGrp="1"/>
          </p:cNvSpPr>
          <p:nvPr>
            <p:ph type="body" idx="1"/>
          </p:nvPr>
        </p:nvSpPr>
        <p:spPr>
          <a:xfrm>
            <a:off x="672679" y="2103117"/>
            <a:ext cx="3167540" cy="36576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SzPts val="1656"/>
              <a:buNone/>
            </a:pPr>
            <a:r>
              <a:rPr lang="en-US" sz="1800">
                <a:solidFill>
                  <a:schemeClr val="dk1"/>
                </a:solidFill>
              </a:rPr>
              <a:t>FREQUENTLY USED IMAGES*</a:t>
            </a:r>
            <a:endParaRPr sz="1800">
              <a:solidFill>
                <a:schemeClr val="dk1"/>
              </a:solidFill>
            </a:endParaRPr>
          </a:p>
        </p:txBody>
      </p:sp>
      <p:sp>
        <p:nvSpPr>
          <p:cNvPr id="309" name="Google Shape;309;p11"/>
          <p:cNvSpPr txBox="1">
            <a:spLocks noGrp="1"/>
          </p:cNvSpPr>
          <p:nvPr>
            <p:ph type="body" idx="2"/>
          </p:nvPr>
        </p:nvSpPr>
        <p:spPr>
          <a:xfrm>
            <a:off x="720635" y="2612017"/>
            <a:ext cx="3074052" cy="2934999"/>
          </a:xfrm>
          <a:prstGeom prst="rect">
            <a:avLst/>
          </a:prstGeom>
          <a:noFill/>
          <a:ln>
            <a:noFill/>
          </a:ln>
        </p:spPr>
        <p:txBody>
          <a:bodyPr spcFirstLastPara="1" wrap="square" lIns="91425" tIns="45700" rIns="91425" bIns="45700" anchor="t" anchorCtr="0">
            <a:noAutofit/>
          </a:bodyPr>
          <a:lstStyle/>
          <a:p>
            <a:pPr marL="306000" lvl="0" indent="-306000" algn="l" rtl="0">
              <a:spcBef>
                <a:spcPts val="0"/>
              </a:spcBef>
              <a:spcAft>
                <a:spcPts val="0"/>
              </a:spcAft>
              <a:buSzPts val="1472"/>
              <a:buChar char="◼"/>
            </a:pPr>
            <a:r>
              <a:rPr lang="en-US" sz="1600" u="sng">
                <a:solidFill>
                  <a:schemeClr val="hlink"/>
                </a:solidFill>
                <a:hlinkClick r:id="rId3"/>
              </a:rPr>
              <a:t>Lightbulb</a:t>
            </a:r>
            <a:r>
              <a:rPr lang="en-US" sz="1600"/>
              <a:t> | </a:t>
            </a:r>
            <a:r>
              <a:rPr lang="en-US" sz="1600" u="sng">
                <a:solidFill>
                  <a:schemeClr val="hlink"/>
                </a:solidFill>
                <a:hlinkClick r:id="rId4"/>
              </a:rPr>
              <a:t>myiconfinder.com</a:t>
            </a:r>
            <a:endParaRPr sz="1600"/>
          </a:p>
          <a:p>
            <a:pPr marL="306000" lvl="0" indent="-306000" algn="l" rtl="0">
              <a:spcBef>
                <a:spcPts val="320"/>
              </a:spcBef>
              <a:spcAft>
                <a:spcPts val="0"/>
              </a:spcAft>
              <a:buSzPts val="1472"/>
              <a:buChar char="◼"/>
            </a:pPr>
            <a:r>
              <a:rPr lang="en-US" sz="1600"/>
              <a:t>Designed by Vexels.com:</a:t>
            </a:r>
            <a:endParaRPr sz="1600"/>
          </a:p>
          <a:p>
            <a:pPr marL="457200" lvl="2" indent="0" algn="l" rtl="0">
              <a:spcBef>
                <a:spcPts val="280"/>
              </a:spcBef>
              <a:spcAft>
                <a:spcPts val="0"/>
              </a:spcAft>
              <a:buSzPts val="1288"/>
              <a:buNone/>
            </a:pPr>
            <a:r>
              <a:rPr lang="en-US" u="sng">
                <a:solidFill>
                  <a:schemeClr val="hlink"/>
                </a:solidFill>
                <a:hlinkClick r:id="rId5"/>
              </a:rPr>
              <a:t>Hand drawn magnifying glass</a:t>
            </a:r>
            <a:endParaRPr/>
          </a:p>
          <a:p>
            <a:pPr marL="457200" lvl="2" indent="0" algn="l" rtl="0">
              <a:spcBef>
                <a:spcPts val="280"/>
              </a:spcBef>
              <a:spcAft>
                <a:spcPts val="0"/>
              </a:spcAft>
              <a:buSzPts val="1288"/>
              <a:buNone/>
            </a:pPr>
            <a:r>
              <a:rPr lang="en-US" u="sng">
                <a:solidFill>
                  <a:schemeClr val="hlink"/>
                </a:solidFill>
                <a:hlinkClick r:id="rId6"/>
              </a:rPr>
              <a:t>Hand drawn bar graph</a:t>
            </a:r>
            <a:r>
              <a:rPr lang="en-US" u="sng"/>
              <a:t> </a:t>
            </a:r>
            <a:endParaRPr/>
          </a:p>
          <a:p>
            <a:pPr marL="457200" lvl="2" indent="0" algn="l" rtl="0">
              <a:spcBef>
                <a:spcPts val="280"/>
              </a:spcBef>
              <a:spcAft>
                <a:spcPts val="0"/>
              </a:spcAft>
              <a:buSzPts val="1288"/>
              <a:buNone/>
            </a:pPr>
            <a:r>
              <a:rPr lang="en-US" u="sng">
                <a:solidFill>
                  <a:schemeClr val="hlink"/>
                </a:solidFill>
                <a:hlinkClick r:id="rId7"/>
              </a:rPr>
              <a:t>Pie chart hand drawn doodle</a:t>
            </a:r>
            <a:r>
              <a:rPr lang="en-US" u="sng"/>
              <a:t> </a:t>
            </a:r>
            <a:endParaRPr/>
          </a:p>
          <a:p>
            <a:pPr marL="457200" lvl="2" indent="0" algn="l" rtl="0">
              <a:spcBef>
                <a:spcPts val="280"/>
              </a:spcBef>
              <a:spcAft>
                <a:spcPts val="0"/>
              </a:spcAft>
              <a:buSzPts val="1288"/>
              <a:buNone/>
            </a:pPr>
            <a:r>
              <a:rPr lang="en-US" u="sng">
                <a:solidFill>
                  <a:schemeClr val="hlink"/>
                </a:solidFill>
                <a:hlinkClick r:id="rId8"/>
              </a:rPr>
              <a:t>Hand drawn wall clock</a:t>
            </a:r>
            <a:endParaRPr/>
          </a:p>
          <a:p>
            <a:pPr marL="457200" lvl="2" indent="0" algn="l" rtl="0">
              <a:spcBef>
                <a:spcPts val="280"/>
              </a:spcBef>
              <a:spcAft>
                <a:spcPts val="0"/>
              </a:spcAft>
              <a:buSzPts val="1288"/>
              <a:buNone/>
            </a:pPr>
            <a:r>
              <a:rPr lang="en-US" u="sng">
                <a:solidFill>
                  <a:schemeClr val="hlink"/>
                </a:solidFill>
                <a:hlinkClick r:id="rId9"/>
              </a:rPr>
              <a:t>Hand drawn cloud bubble</a:t>
            </a:r>
            <a:endParaRPr/>
          </a:p>
          <a:p>
            <a:pPr marL="457200" lvl="2" indent="0" algn="l" rtl="0">
              <a:spcBef>
                <a:spcPts val="280"/>
              </a:spcBef>
              <a:spcAft>
                <a:spcPts val="0"/>
              </a:spcAft>
              <a:buSzPts val="1288"/>
              <a:buNone/>
            </a:pPr>
            <a:r>
              <a:rPr lang="en-US" u="sng">
                <a:solidFill>
                  <a:schemeClr val="hlink"/>
                </a:solidFill>
                <a:hlinkClick r:id="rId10"/>
              </a:rPr>
              <a:t>Hand drawn open book</a:t>
            </a:r>
            <a:endParaRPr/>
          </a:p>
          <a:p>
            <a:pPr marL="457200" lvl="2" indent="0" algn="l" rtl="0">
              <a:spcBef>
                <a:spcPts val="280"/>
              </a:spcBef>
              <a:spcAft>
                <a:spcPts val="0"/>
              </a:spcAft>
              <a:buSzPts val="1288"/>
              <a:buNone/>
            </a:pPr>
            <a:r>
              <a:rPr lang="en-US" u="sng">
                <a:solidFill>
                  <a:schemeClr val="hlink"/>
                </a:solidFill>
                <a:hlinkClick r:id="rId11"/>
              </a:rPr>
              <a:t>Cog wheel hand drawn icon</a:t>
            </a:r>
            <a:endParaRPr/>
          </a:p>
          <a:p>
            <a:pPr marL="306000" lvl="0" indent="-212527" algn="l" rtl="0">
              <a:spcBef>
                <a:spcPts val="320"/>
              </a:spcBef>
              <a:spcAft>
                <a:spcPts val="0"/>
              </a:spcAft>
              <a:buSzPts val="1472"/>
              <a:buNone/>
            </a:pPr>
            <a:endParaRPr sz="1600"/>
          </a:p>
        </p:txBody>
      </p:sp>
      <p:sp>
        <p:nvSpPr>
          <p:cNvPr id="310" name="Google Shape;310;p11"/>
          <p:cNvSpPr txBox="1">
            <a:spLocks noGrp="1"/>
          </p:cNvSpPr>
          <p:nvPr>
            <p:ph type="body" idx="3"/>
          </p:nvPr>
        </p:nvSpPr>
        <p:spPr>
          <a:xfrm>
            <a:off x="4725013" y="2101473"/>
            <a:ext cx="3601635" cy="36576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SzPts val="1656"/>
              <a:buNone/>
            </a:pPr>
            <a:r>
              <a:rPr lang="en-US" sz="1800">
                <a:solidFill>
                  <a:schemeClr val="dk1"/>
                </a:solidFill>
              </a:rPr>
              <a:t>ADDITIONAL IMAGE SOURCES</a:t>
            </a:r>
            <a:endParaRPr sz="1800">
              <a:solidFill>
                <a:schemeClr val="dk1"/>
              </a:solidFill>
            </a:endParaRPr>
          </a:p>
        </p:txBody>
      </p:sp>
      <p:sp>
        <p:nvSpPr>
          <p:cNvPr id="311" name="Google Shape;311;p11"/>
          <p:cNvSpPr txBox="1">
            <a:spLocks noGrp="1"/>
          </p:cNvSpPr>
          <p:nvPr>
            <p:ph type="body" idx="4"/>
          </p:nvPr>
        </p:nvSpPr>
        <p:spPr>
          <a:xfrm>
            <a:off x="4545174" y="2586017"/>
            <a:ext cx="4002138" cy="2934999"/>
          </a:xfrm>
          <a:prstGeom prst="rect">
            <a:avLst/>
          </a:prstGeom>
          <a:noFill/>
          <a:ln>
            <a:noFill/>
          </a:ln>
        </p:spPr>
        <p:txBody>
          <a:bodyPr spcFirstLastPara="1" wrap="square" lIns="91425" tIns="45700" rIns="91425" bIns="45700" anchor="t" anchorCtr="0">
            <a:normAutofit/>
          </a:bodyPr>
          <a:lstStyle/>
          <a:p>
            <a:pPr marL="0" marR="0" lvl="0" indent="0" algn="l" rtl="0">
              <a:lnSpc>
                <a:spcPct val="107000"/>
              </a:lnSpc>
              <a:spcBef>
                <a:spcPts val="0"/>
              </a:spcBef>
              <a:spcAft>
                <a:spcPts val="0"/>
              </a:spcAft>
              <a:buSzPts val="1472"/>
              <a:buNone/>
            </a:pPr>
            <a:r>
              <a:rPr lang="en-US" sz="1600"/>
              <a:t>Slide 3: </a:t>
            </a:r>
            <a:r>
              <a:rPr lang="en-US" sz="1600" u="sng">
                <a:solidFill>
                  <a:srgbClr val="0563C1"/>
                </a:solidFill>
                <a:hlinkClick r:id="rId12"/>
              </a:rPr>
              <a:t>writing center</a:t>
            </a:r>
            <a:r>
              <a:rPr lang="en-US" sz="1600"/>
              <a:t> | </a:t>
            </a:r>
            <a:r>
              <a:rPr lang="en-US" sz="1600" u="sng">
                <a:solidFill>
                  <a:srgbClr val="0563C1"/>
                </a:solidFill>
                <a:hlinkClick r:id="rId13"/>
              </a:rPr>
              <a:t>weclipart.com</a:t>
            </a:r>
            <a:endParaRPr sz="1600"/>
          </a:p>
          <a:p>
            <a:pPr marL="0" marR="0" lvl="0" indent="0" algn="l" rtl="0">
              <a:lnSpc>
                <a:spcPct val="107000"/>
              </a:lnSpc>
              <a:spcBef>
                <a:spcPts val="600"/>
              </a:spcBef>
              <a:spcAft>
                <a:spcPts val="0"/>
              </a:spcAft>
              <a:buSzPts val="1472"/>
              <a:buNone/>
            </a:pPr>
            <a:r>
              <a:rPr lang="en-US" sz="1600"/>
              <a:t>Slide 3: </a:t>
            </a:r>
            <a:r>
              <a:rPr lang="en-US" sz="1600" u="sng">
                <a:solidFill>
                  <a:srgbClr val="0563C1"/>
                </a:solidFill>
                <a:hlinkClick r:id="rId14"/>
              </a:rPr>
              <a:t>puzzle</a:t>
            </a:r>
            <a:r>
              <a:rPr lang="en-US" sz="1600"/>
              <a:t> | </a:t>
            </a:r>
            <a:r>
              <a:rPr lang="en-US" sz="1600" u="sng">
                <a:solidFill>
                  <a:srgbClr val="0563C1"/>
                </a:solidFill>
                <a:hlinkClick r:id="rId15"/>
              </a:rPr>
              <a:t>getcolorings.com</a:t>
            </a:r>
            <a:r>
              <a:rPr lang="en-US" sz="1600"/>
              <a:t> </a:t>
            </a:r>
            <a:endParaRPr/>
          </a:p>
          <a:p>
            <a:pPr marL="0" marR="0" lvl="0" indent="0" algn="l" rtl="0">
              <a:lnSpc>
                <a:spcPct val="107000"/>
              </a:lnSpc>
              <a:spcBef>
                <a:spcPts val="600"/>
              </a:spcBef>
              <a:spcAft>
                <a:spcPts val="0"/>
              </a:spcAft>
              <a:buSzPts val="1472"/>
              <a:buNone/>
            </a:pPr>
            <a:r>
              <a:rPr lang="en-US" sz="1600"/>
              <a:t>Slide 4: </a:t>
            </a:r>
            <a:r>
              <a:rPr lang="en-US" sz="1600" u="sng">
                <a:solidFill>
                  <a:srgbClr val="C88E0E"/>
                </a:solidFill>
              </a:rPr>
              <a:t>c</a:t>
            </a:r>
            <a:r>
              <a:rPr lang="en-US" sz="1600" u="sng">
                <a:solidFill>
                  <a:srgbClr val="C88E0E"/>
                </a:solidFill>
                <a:hlinkClick r:id="rId16"/>
              </a:rPr>
              <a:t>h</a:t>
            </a:r>
            <a:r>
              <a:rPr lang="en-US" sz="1600" u="sng">
                <a:solidFill>
                  <a:schemeClr val="hlink"/>
                </a:solidFill>
                <a:hlinkClick r:id="rId16"/>
              </a:rPr>
              <a:t>ild gear head</a:t>
            </a:r>
            <a:r>
              <a:rPr lang="en-US" sz="1600"/>
              <a:t> | </a:t>
            </a:r>
            <a:r>
              <a:rPr lang="en-US" sz="1600" u="sng">
                <a:solidFill>
                  <a:schemeClr val="hlink"/>
                </a:solidFill>
                <a:hlinkClick r:id="rId17"/>
              </a:rPr>
              <a:t>DeviantArt.com </a:t>
            </a:r>
            <a:endParaRPr sz="1600"/>
          </a:p>
          <a:p>
            <a:pPr marL="0" marR="0" lvl="0" indent="0" algn="l" rtl="0">
              <a:lnSpc>
                <a:spcPct val="107000"/>
              </a:lnSpc>
              <a:spcBef>
                <a:spcPts val="600"/>
              </a:spcBef>
              <a:spcAft>
                <a:spcPts val="0"/>
              </a:spcAft>
              <a:buSzPts val="1472"/>
              <a:buNone/>
            </a:pPr>
            <a:r>
              <a:rPr lang="en-US" sz="1600"/>
              <a:t>Slide 4: </a:t>
            </a:r>
            <a:r>
              <a:rPr lang="en-US" sz="1600" u="sng">
                <a:solidFill>
                  <a:srgbClr val="0563C1"/>
                </a:solidFill>
                <a:hlinkClick r:id="rId18"/>
              </a:rPr>
              <a:t>arrow</a:t>
            </a:r>
            <a:r>
              <a:rPr lang="en-US" sz="1600"/>
              <a:t> | </a:t>
            </a:r>
            <a:r>
              <a:rPr lang="en-US" sz="1600" u="sng">
                <a:solidFill>
                  <a:srgbClr val="0563C1"/>
                </a:solidFill>
                <a:hlinkClick r:id="rId19"/>
              </a:rPr>
              <a:t>clipartstockphotos.com</a:t>
            </a:r>
            <a:endParaRPr sz="1600"/>
          </a:p>
          <a:p>
            <a:pPr marL="0" marR="0" lvl="0" indent="0" algn="l" rtl="0">
              <a:lnSpc>
                <a:spcPct val="107000"/>
              </a:lnSpc>
              <a:spcBef>
                <a:spcPts val="600"/>
              </a:spcBef>
              <a:spcAft>
                <a:spcPts val="0"/>
              </a:spcAft>
              <a:buSzPts val="1472"/>
              <a:buNone/>
            </a:pPr>
            <a:r>
              <a:rPr lang="en-US" sz="1600"/>
              <a:t>Slide 5: </a:t>
            </a:r>
            <a:r>
              <a:rPr lang="en-US" sz="1600" u="sng">
                <a:solidFill>
                  <a:srgbClr val="0563C1"/>
                </a:solidFill>
                <a:hlinkClick r:id="rId20"/>
              </a:rPr>
              <a:t>doctor</a:t>
            </a:r>
            <a:r>
              <a:rPr lang="en-US" sz="1600"/>
              <a:t> | </a:t>
            </a:r>
            <a:r>
              <a:rPr lang="en-US" sz="1600" u="sng">
                <a:solidFill>
                  <a:srgbClr val="0563C1"/>
                </a:solidFill>
                <a:hlinkClick r:id="rId15"/>
              </a:rPr>
              <a:t>getcolorings.com</a:t>
            </a:r>
            <a:endParaRPr sz="1600"/>
          </a:p>
        </p:txBody>
      </p:sp>
      <p:sp>
        <p:nvSpPr>
          <p:cNvPr id="312" name="Google Shape;312;p11"/>
          <p:cNvSpPr/>
          <p:nvPr/>
        </p:nvSpPr>
        <p:spPr>
          <a:xfrm>
            <a:off x="632202" y="5197751"/>
            <a:ext cx="3250919" cy="646331"/>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a:solidFill>
                  <a:schemeClr val="dk1"/>
                </a:solidFill>
                <a:latin typeface="Gill Sans"/>
                <a:ea typeface="Gill Sans"/>
                <a:cs typeface="Gill Sans"/>
                <a:sym typeface="Gill Sans"/>
              </a:rPr>
              <a:t>*These graphics are used as icons throughout the series. For example this </a:t>
            </a:r>
            <a:r>
              <a:rPr lang="en-US" sz="1200" u="sng">
                <a:solidFill>
                  <a:schemeClr val="dk1"/>
                </a:solidFill>
                <a:latin typeface="Gill Sans"/>
                <a:ea typeface="Gill Sans"/>
                <a:cs typeface="Gill Sans"/>
                <a:sym typeface="Gill Sans"/>
                <a:hlinkClick r:id="rId3"/>
              </a:rPr>
              <a:t>lightbulb</a:t>
            </a:r>
            <a:r>
              <a:rPr lang="en-US" sz="1200">
                <a:solidFill>
                  <a:schemeClr val="dk1"/>
                </a:solidFill>
                <a:latin typeface="Gill Sans"/>
                <a:ea typeface="Gill Sans"/>
                <a:cs typeface="Gill Sans"/>
                <a:sym typeface="Gill Sans"/>
              </a:rPr>
              <a:t> clipart appears beside most “Discussion Point” questions. </a:t>
            </a:r>
            <a:endParaRPr sz="1200">
              <a:solidFill>
                <a:schemeClr val="dk1"/>
              </a:solidFill>
              <a:latin typeface="Gill Sans"/>
              <a:ea typeface="Gill Sans"/>
              <a:cs typeface="Gill Sans"/>
              <a:sym typeface="Gill Sans"/>
            </a:endParaRPr>
          </a:p>
        </p:txBody>
      </p:sp>
      <p:sp>
        <p:nvSpPr>
          <p:cNvPr id="313" name="Google Shape;313;p11"/>
          <p:cNvSpPr/>
          <p:nvPr/>
        </p:nvSpPr>
        <p:spPr>
          <a:xfrm>
            <a:off x="4294175" y="1955542"/>
            <a:ext cx="4331645" cy="4096512"/>
          </a:xfrm>
          <a:prstGeom prst="rect">
            <a:avLst/>
          </a:prstGeom>
          <a:noFill/>
          <a:ln w="222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
          <p:cNvSpPr/>
          <p:nvPr/>
        </p:nvSpPr>
        <p:spPr>
          <a:xfrm>
            <a:off x="531497" y="4123614"/>
            <a:ext cx="3334825" cy="377687"/>
          </a:xfrm>
          <a:prstGeom prst="parallelogram">
            <a:avLst>
              <a:gd name="adj" fmla="val 25000"/>
            </a:avLst>
          </a:prstGeom>
          <a:solidFill>
            <a:srgbClr val="FCF0D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55" name="Google Shape;155;p2"/>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2800"/>
              <a:buFont typeface="Century Gothic"/>
              <a:buNone/>
            </a:pPr>
            <a:r>
              <a:rPr lang="en-US"/>
              <a:t>THE “MAGIC 8” CLASSROOM PRACTICES</a:t>
            </a:r>
            <a:endParaRPr/>
          </a:p>
        </p:txBody>
      </p:sp>
      <p:sp>
        <p:nvSpPr>
          <p:cNvPr id="156" name="Google Shape;156;p2"/>
          <p:cNvSpPr txBox="1">
            <a:spLocks noGrp="1"/>
          </p:cNvSpPr>
          <p:nvPr>
            <p:ph type="body" idx="1"/>
          </p:nvPr>
        </p:nvSpPr>
        <p:spPr>
          <a:xfrm>
            <a:off x="581192" y="2085127"/>
            <a:ext cx="7989752" cy="38862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656"/>
              <a:buFont typeface="Gill Sans"/>
              <a:buAutoNum type="arabicPeriod"/>
            </a:pPr>
            <a:r>
              <a:rPr lang="en-US"/>
              <a:t>Reduce time spent in transition </a:t>
            </a:r>
            <a:endParaRPr/>
          </a:p>
          <a:p>
            <a:pPr marL="342900" lvl="0" indent="-342900" algn="l" rtl="0">
              <a:spcBef>
                <a:spcPts val="960"/>
              </a:spcBef>
              <a:spcAft>
                <a:spcPts val="0"/>
              </a:spcAft>
              <a:buSzPts val="1656"/>
              <a:buFont typeface="Gill Sans"/>
              <a:buAutoNum type="arabicPeriod"/>
            </a:pPr>
            <a:r>
              <a:rPr lang="en-US"/>
              <a:t>Creating a positive climate </a:t>
            </a:r>
            <a:endParaRPr/>
          </a:p>
          <a:p>
            <a:pPr marL="342900" lvl="0" indent="-342900" algn="l" rtl="0">
              <a:spcBef>
                <a:spcPts val="960"/>
              </a:spcBef>
              <a:spcAft>
                <a:spcPts val="0"/>
              </a:spcAft>
              <a:buSzPts val="1656"/>
              <a:buFont typeface="Gill Sans"/>
              <a:buAutoNum type="arabicPeriod"/>
            </a:pPr>
            <a:r>
              <a:rPr lang="en-US"/>
              <a:t>Increasing teacher listening to children</a:t>
            </a:r>
            <a:endParaRPr/>
          </a:p>
          <a:p>
            <a:pPr marL="342900" lvl="0" indent="-342900" algn="l" rtl="0">
              <a:spcBef>
                <a:spcPts val="960"/>
              </a:spcBef>
              <a:spcAft>
                <a:spcPts val="0"/>
              </a:spcAft>
              <a:buSzPts val="1656"/>
              <a:buFont typeface="Gill Sans"/>
              <a:buAutoNum type="arabicPeriod"/>
            </a:pPr>
            <a:r>
              <a:rPr lang="en-US"/>
              <a:t>Improving level of instruction</a:t>
            </a:r>
            <a:endParaRPr/>
          </a:p>
          <a:p>
            <a:pPr marL="342900" lvl="0" indent="-342900" algn="l" rtl="0">
              <a:spcBef>
                <a:spcPts val="960"/>
              </a:spcBef>
              <a:spcAft>
                <a:spcPts val="0"/>
              </a:spcAft>
              <a:buSzPts val="1656"/>
              <a:buFont typeface="Gill Sans"/>
              <a:buAutoNum type="arabicPeriod"/>
            </a:pPr>
            <a:r>
              <a:rPr lang="en-US"/>
              <a:t>Promoting associative and cooperative interactions</a:t>
            </a:r>
            <a:endParaRPr/>
          </a:p>
          <a:p>
            <a:pPr marL="342900" lvl="0" indent="-342900" algn="l" rtl="0">
              <a:spcBef>
                <a:spcPts val="960"/>
              </a:spcBef>
              <a:spcAft>
                <a:spcPts val="0"/>
              </a:spcAft>
              <a:buSzPts val="1656"/>
              <a:buFont typeface="Gill Sans"/>
              <a:buAutoNum type="arabicPeriod"/>
            </a:pPr>
            <a:r>
              <a:rPr lang="en-US"/>
              <a:t>Planning sequential activities</a:t>
            </a:r>
            <a:endParaRPr/>
          </a:p>
          <a:p>
            <a:pPr marL="342900" lvl="0" indent="-342900" algn="l" rtl="0">
              <a:spcBef>
                <a:spcPts val="960"/>
              </a:spcBef>
              <a:spcAft>
                <a:spcPts val="0"/>
              </a:spcAft>
              <a:buSzPts val="1656"/>
              <a:buFont typeface="Gill Sans"/>
              <a:buAutoNum type="arabicPeriod"/>
            </a:pPr>
            <a:r>
              <a:rPr lang="en-US"/>
              <a:t>Providing math opportunities</a:t>
            </a:r>
            <a:endParaRPr/>
          </a:p>
          <a:p>
            <a:pPr marL="342900" lvl="0" indent="-342900" algn="l" rtl="0">
              <a:spcBef>
                <a:spcPts val="960"/>
              </a:spcBef>
              <a:spcAft>
                <a:spcPts val="0"/>
              </a:spcAft>
              <a:buSzPts val="1656"/>
              <a:buFont typeface="Gill Sans"/>
              <a:buAutoNum type="arabicPeriod"/>
            </a:pPr>
            <a:r>
              <a:rPr lang="en-US"/>
              <a:t>Fostering high levels of engagement</a:t>
            </a:r>
            <a:endParaRPr/>
          </a:p>
          <a:p>
            <a:pPr marL="0" lvl="0" indent="0" algn="l" rtl="0">
              <a:spcBef>
                <a:spcPts val="960"/>
              </a:spcBef>
              <a:spcAft>
                <a:spcPts val="0"/>
              </a:spcAft>
              <a:buSzPts val="1656"/>
              <a:buNone/>
            </a:pPr>
            <a:r>
              <a:rPr lang="en-US">
                <a:solidFill>
                  <a:srgbClr val="C88E0E"/>
                </a:solidFill>
              </a:rPr>
              <a:t>★ 2017-18 Initiative: Focus on Literacy ★</a:t>
            </a:r>
            <a:endParaRPr>
              <a:solidFill>
                <a:srgbClr val="C88E0E"/>
              </a:solidFill>
            </a:endParaRPr>
          </a:p>
        </p:txBody>
      </p:sp>
      <p:pic>
        <p:nvPicPr>
          <p:cNvPr id="157" name="Google Shape;157;p2"/>
          <p:cNvPicPr preferRelativeResize="0"/>
          <p:nvPr/>
        </p:nvPicPr>
        <p:blipFill rotWithShape="1">
          <a:blip r:embed="rId3">
            <a:alphaModFix/>
          </a:blip>
          <a:srcRect/>
          <a:stretch/>
        </p:blipFill>
        <p:spPr>
          <a:xfrm>
            <a:off x="5375745" y="2623148"/>
            <a:ext cx="3165382" cy="356683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grpSp>
        <p:nvGrpSpPr>
          <p:cNvPr id="163" name="Google Shape;163;p3"/>
          <p:cNvGrpSpPr/>
          <p:nvPr/>
        </p:nvGrpSpPr>
        <p:grpSpPr>
          <a:xfrm>
            <a:off x="237062" y="2462942"/>
            <a:ext cx="8669876" cy="892969"/>
            <a:chOff x="295013" y="4103203"/>
            <a:chExt cx="8669876" cy="892969"/>
          </a:xfrm>
        </p:grpSpPr>
        <p:grpSp>
          <p:nvGrpSpPr>
            <p:cNvPr id="164" name="Google Shape;164;p3"/>
            <p:cNvGrpSpPr/>
            <p:nvPr/>
          </p:nvGrpSpPr>
          <p:grpSpPr>
            <a:xfrm>
              <a:off x="558968" y="4103203"/>
              <a:ext cx="8186605" cy="892969"/>
              <a:chOff x="558968" y="3990079"/>
              <a:chExt cx="8186605" cy="892969"/>
            </a:xfrm>
          </p:grpSpPr>
          <p:pic>
            <p:nvPicPr>
              <p:cNvPr id="165" name="Google Shape;165;p3" descr="Image result for paint stroke png"/>
              <p:cNvPicPr preferRelativeResize="0"/>
              <p:nvPr/>
            </p:nvPicPr>
            <p:blipFill rotWithShape="1">
              <a:blip r:embed="rId3">
                <a:alphaModFix/>
              </a:blip>
              <a:srcRect/>
              <a:stretch/>
            </p:blipFill>
            <p:spPr>
              <a:xfrm flipH="1">
                <a:off x="5087973" y="3990079"/>
                <a:ext cx="3657600" cy="892969"/>
              </a:xfrm>
              <a:prstGeom prst="rect">
                <a:avLst/>
              </a:prstGeom>
              <a:noFill/>
              <a:ln>
                <a:noFill/>
              </a:ln>
            </p:spPr>
          </p:pic>
          <p:pic>
            <p:nvPicPr>
              <p:cNvPr id="166" name="Google Shape;166;p3" descr="Image result for paint stroke png"/>
              <p:cNvPicPr preferRelativeResize="0"/>
              <p:nvPr/>
            </p:nvPicPr>
            <p:blipFill rotWithShape="1">
              <a:blip r:embed="rId4">
                <a:alphaModFix/>
              </a:blip>
              <a:srcRect/>
              <a:stretch/>
            </p:blipFill>
            <p:spPr>
              <a:xfrm>
                <a:off x="558968" y="3990079"/>
                <a:ext cx="3657600" cy="892969"/>
              </a:xfrm>
              <a:prstGeom prst="rect">
                <a:avLst/>
              </a:prstGeom>
              <a:noFill/>
              <a:ln>
                <a:noFill/>
              </a:ln>
            </p:spPr>
          </p:pic>
        </p:grpSp>
        <p:sp>
          <p:nvSpPr>
            <p:cNvPr id="167" name="Google Shape;167;p3"/>
            <p:cNvSpPr/>
            <p:nvPr/>
          </p:nvSpPr>
          <p:spPr>
            <a:xfrm>
              <a:off x="295013" y="4113902"/>
              <a:ext cx="8669876" cy="765118"/>
            </a:xfrm>
            <a:prstGeom prst="rect">
              <a:avLst/>
            </a:prstGeom>
            <a:solidFill>
              <a:schemeClr val="lt1">
                <a:alpha val="64705"/>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grpSp>
      <p:sp>
        <p:nvSpPr>
          <p:cNvPr id="168" name="Google Shape;168;p3"/>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2800"/>
              <a:buFont typeface="Century Gothic"/>
              <a:buNone/>
            </a:pPr>
            <a:r>
              <a:rPr lang="en-US"/>
              <a:t>WHAT IS A SEQUENTIAL </a:t>
            </a:r>
            <a:r>
              <a:rPr lang="en-US" b="1"/>
              <a:t>ACTIVITY</a:t>
            </a:r>
            <a:r>
              <a:rPr lang="en-US"/>
              <a:t>?</a:t>
            </a:r>
            <a:endParaRPr/>
          </a:p>
        </p:txBody>
      </p:sp>
      <p:sp>
        <p:nvSpPr>
          <p:cNvPr id="169" name="Google Shape;169;p3"/>
          <p:cNvSpPr/>
          <p:nvPr/>
        </p:nvSpPr>
        <p:spPr>
          <a:xfrm>
            <a:off x="952039" y="2025534"/>
            <a:ext cx="7277561"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i="0" u="none" strike="noStrike" cap="none">
                <a:solidFill>
                  <a:srgbClr val="31859B"/>
                </a:solidFill>
                <a:latin typeface="Gill Sans"/>
                <a:ea typeface="Gill Sans"/>
                <a:cs typeface="Gill Sans"/>
                <a:sym typeface="Gill Sans"/>
              </a:rPr>
              <a:t>Sequential activities require children to follow a logical order or sequence.</a:t>
            </a:r>
            <a:endParaRPr sz="1600" b="1" i="0" u="none" strike="noStrike" cap="none">
              <a:solidFill>
                <a:srgbClr val="31859B"/>
              </a:solidFill>
              <a:latin typeface="Gill Sans"/>
              <a:ea typeface="Gill Sans"/>
              <a:cs typeface="Gill Sans"/>
              <a:sym typeface="Gill Sans"/>
            </a:endParaRPr>
          </a:p>
        </p:txBody>
      </p:sp>
      <p:sp>
        <p:nvSpPr>
          <p:cNvPr id="170" name="Google Shape;170;p3"/>
          <p:cNvSpPr/>
          <p:nvPr/>
        </p:nvSpPr>
        <p:spPr>
          <a:xfrm>
            <a:off x="1017656" y="2617440"/>
            <a:ext cx="2363147"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0" i="0" u="none" strike="noStrike" cap="none">
                <a:solidFill>
                  <a:schemeClr val="dk1"/>
                </a:solidFill>
                <a:latin typeface="Arial"/>
                <a:ea typeface="Arial"/>
                <a:cs typeface="Arial"/>
                <a:sym typeface="Arial"/>
              </a:rPr>
              <a:t>Non-Sequential</a:t>
            </a:r>
            <a:endParaRPr sz="2400" b="0" i="0" u="none" strike="noStrike" cap="none">
              <a:solidFill>
                <a:schemeClr val="dk1"/>
              </a:solidFill>
              <a:latin typeface="Arial"/>
              <a:ea typeface="Arial"/>
              <a:cs typeface="Arial"/>
              <a:sym typeface="Arial"/>
            </a:endParaRPr>
          </a:p>
        </p:txBody>
      </p:sp>
      <p:sp>
        <p:nvSpPr>
          <p:cNvPr id="171" name="Google Shape;171;p3"/>
          <p:cNvSpPr/>
          <p:nvPr/>
        </p:nvSpPr>
        <p:spPr>
          <a:xfrm>
            <a:off x="6137333" y="2570307"/>
            <a:ext cx="164500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0" i="0" u="none" strike="noStrike" cap="none">
                <a:solidFill>
                  <a:schemeClr val="dk1"/>
                </a:solidFill>
                <a:latin typeface="Arial"/>
                <a:ea typeface="Arial"/>
                <a:cs typeface="Arial"/>
                <a:sym typeface="Arial"/>
              </a:rPr>
              <a:t>Sequential</a:t>
            </a:r>
            <a:endParaRPr sz="2800" b="0" i="0" u="none" strike="noStrike" cap="none">
              <a:solidFill>
                <a:schemeClr val="dk1"/>
              </a:solidFill>
              <a:latin typeface="Arial"/>
              <a:ea typeface="Arial"/>
              <a:cs typeface="Arial"/>
              <a:sym typeface="Arial"/>
            </a:endParaRPr>
          </a:p>
        </p:txBody>
      </p:sp>
      <p:grpSp>
        <p:nvGrpSpPr>
          <p:cNvPr id="172" name="Google Shape;172;p3"/>
          <p:cNvGrpSpPr/>
          <p:nvPr/>
        </p:nvGrpSpPr>
        <p:grpSpPr>
          <a:xfrm>
            <a:off x="973550" y="4465929"/>
            <a:ext cx="7196900" cy="1601300"/>
            <a:chOff x="905439" y="3127328"/>
            <a:chExt cx="7196900" cy="1601300"/>
          </a:xfrm>
        </p:grpSpPr>
        <p:pic>
          <p:nvPicPr>
            <p:cNvPr id="173" name="Google Shape;173;p3" descr="Image result for child play line drawings"/>
            <p:cNvPicPr preferRelativeResize="0"/>
            <p:nvPr/>
          </p:nvPicPr>
          <p:blipFill rotWithShape="1">
            <a:blip r:embed="rId5">
              <a:alphaModFix/>
            </a:blip>
            <a:srcRect/>
            <a:stretch/>
          </p:blipFill>
          <p:spPr>
            <a:xfrm>
              <a:off x="3632170" y="3127328"/>
              <a:ext cx="1828800" cy="1601300"/>
            </a:xfrm>
            <a:prstGeom prst="rect">
              <a:avLst/>
            </a:prstGeom>
            <a:noFill/>
            <a:ln>
              <a:noFill/>
            </a:ln>
          </p:spPr>
        </p:pic>
        <p:sp>
          <p:nvSpPr>
            <p:cNvPr id="174" name="Google Shape;174;p3"/>
            <p:cNvSpPr txBox="1"/>
            <p:nvPr/>
          </p:nvSpPr>
          <p:spPr>
            <a:xfrm>
              <a:off x="905439" y="3812112"/>
              <a:ext cx="2408026" cy="73866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0" i="0" u="none" strike="noStrike" cap="none">
                  <a:solidFill>
                    <a:srgbClr val="538CD5"/>
                  </a:solidFill>
                  <a:latin typeface="Gill Sans"/>
                  <a:ea typeface="Gill Sans"/>
                  <a:cs typeface="Gill Sans"/>
                  <a:sym typeface="Gill Sans"/>
                </a:rPr>
                <a:t>Scattering pieces from different puzzles on the floor; animating pieces </a:t>
              </a:r>
              <a:endParaRPr sz="1400" b="0" i="0" u="none" strike="noStrike" cap="none">
                <a:solidFill>
                  <a:srgbClr val="538CD5"/>
                </a:solidFill>
                <a:latin typeface="Gill Sans"/>
                <a:ea typeface="Gill Sans"/>
                <a:cs typeface="Gill Sans"/>
                <a:sym typeface="Gill Sans"/>
              </a:endParaRPr>
            </a:p>
          </p:txBody>
        </p:sp>
        <p:sp>
          <p:nvSpPr>
            <p:cNvPr id="175" name="Google Shape;175;p3"/>
            <p:cNvSpPr txBox="1"/>
            <p:nvPr/>
          </p:nvSpPr>
          <p:spPr>
            <a:xfrm>
              <a:off x="5779675" y="3812112"/>
              <a:ext cx="2322664" cy="73866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0" i="0" u="none" strike="noStrike" cap="none">
                  <a:solidFill>
                    <a:srgbClr val="538CD5"/>
                  </a:solidFill>
                  <a:latin typeface="Gill Sans"/>
                  <a:ea typeface="Gill Sans"/>
                  <a:cs typeface="Gill Sans"/>
                  <a:sym typeface="Gill Sans"/>
                </a:rPr>
                <a:t>Working on a puzzle together or alone; looking for pieces, rotating pieces to fit</a:t>
              </a:r>
              <a:endParaRPr sz="1400" b="0" i="0" u="none" strike="noStrike" cap="none">
                <a:solidFill>
                  <a:srgbClr val="538CD5"/>
                </a:solidFill>
                <a:latin typeface="Gill Sans"/>
                <a:ea typeface="Gill Sans"/>
                <a:cs typeface="Gill Sans"/>
                <a:sym typeface="Gill Sans"/>
              </a:endParaRPr>
            </a:p>
          </p:txBody>
        </p:sp>
      </p:grpSp>
      <p:grpSp>
        <p:nvGrpSpPr>
          <p:cNvPr id="176" name="Google Shape;176;p3"/>
          <p:cNvGrpSpPr/>
          <p:nvPr/>
        </p:nvGrpSpPr>
        <p:grpSpPr>
          <a:xfrm>
            <a:off x="1037897" y="2755165"/>
            <a:ext cx="7083269" cy="1537684"/>
            <a:chOff x="1037897" y="2745738"/>
            <a:chExt cx="7083269" cy="1537684"/>
          </a:xfrm>
        </p:grpSpPr>
        <p:pic>
          <p:nvPicPr>
            <p:cNvPr id="177" name="Google Shape;177;p3"/>
            <p:cNvPicPr preferRelativeResize="0"/>
            <p:nvPr/>
          </p:nvPicPr>
          <p:blipFill rotWithShape="1">
            <a:blip r:embed="rId6">
              <a:alphaModFix/>
            </a:blip>
            <a:srcRect/>
            <a:stretch/>
          </p:blipFill>
          <p:spPr>
            <a:xfrm>
              <a:off x="3657601" y="2745738"/>
              <a:ext cx="1828799" cy="1537684"/>
            </a:xfrm>
            <a:prstGeom prst="rect">
              <a:avLst/>
            </a:prstGeom>
            <a:noFill/>
            <a:ln>
              <a:noFill/>
            </a:ln>
          </p:spPr>
        </p:pic>
        <p:sp>
          <p:nvSpPr>
            <p:cNvPr id="178" name="Google Shape;178;p3"/>
            <p:cNvSpPr txBox="1"/>
            <p:nvPr/>
          </p:nvSpPr>
          <p:spPr>
            <a:xfrm>
              <a:off x="1037897" y="3413574"/>
              <a:ext cx="2322664"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0" i="0" u="none" strike="noStrike" cap="none">
                  <a:solidFill>
                    <a:srgbClr val="76923C"/>
                  </a:solidFill>
                  <a:latin typeface="Gill Sans"/>
                  <a:ea typeface="Gill Sans"/>
                  <a:cs typeface="Gill Sans"/>
                  <a:sym typeface="Gill Sans"/>
                </a:rPr>
                <a:t>Scribbling with markers in the writing center</a:t>
              </a:r>
              <a:endParaRPr sz="1400" b="0" i="0" u="none" strike="noStrike" cap="none">
                <a:solidFill>
                  <a:srgbClr val="76923C"/>
                </a:solidFill>
                <a:latin typeface="Gill Sans"/>
                <a:ea typeface="Gill Sans"/>
                <a:cs typeface="Gill Sans"/>
                <a:sym typeface="Gill Sans"/>
              </a:endParaRPr>
            </a:p>
          </p:txBody>
        </p:sp>
        <p:sp>
          <p:nvSpPr>
            <p:cNvPr id="179" name="Google Shape;179;p3"/>
            <p:cNvSpPr txBox="1"/>
            <p:nvPr/>
          </p:nvSpPr>
          <p:spPr>
            <a:xfrm>
              <a:off x="5798502" y="3305852"/>
              <a:ext cx="2322664" cy="73866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0" i="0" u="none" strike="noStrike" cap="none">
                  <a:solidFill>
                    <a:srgbClr val="76923C"/>
                  </a:solidFill>
                  <a:latin typeface="Gill Sans"/>
                  <a:ea typeface="Gill Sans"/>
                  <a:cs typeface="Gill Sans"/>
                  <a:sym typeface="Gill Sans"/>
                </a:rPr>
                <a:t>Writing names, responding to a journal prompt, writing authentic messages</a:t>
              </a:r>
              <a:endParaRPr sz="1400" b="0" i="0" u="none" strike="noStrike" cap="none">
                <a:solidFill>
                  <a:srgbClr val="76923C"/>
                </a:solidFill>
                <a:latin typeface="Gill Sans"/>
                <a:ea typeface="Gill Sans"/>
                <a:cs typeface="Gill Sans"/>
                <a:sym typeface="Gill Sans"/>
              </a:endParaRPr>
            </a:p>
          </p:txBody>
        </p:sp>
      </p:grpSp>
      <p:sp>
        <p:nvSpPr>
          <p:cNvPr id="180" name="Google Shape;180;p3"/>
          <p:cNvSpPr/>
          <p:nvPr/>
        </p:nvSpPr>
        <p:spPr>
          <a:xfrm>
            <a:off x="1695643" y="3102850"/>
            <a:ext cx="928459"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sng" strike="noStrike" cap="none">
                <a:solidFill>
                  <a:schemeClr val="dk1"/>
                </a:solidFill>
                <a:latin typeface="Gill Sans"/>
                <a:ea typeface="Gill Sans"/>
                <a:cs typeface="Gill Sans"/>
                <a:sym typeface="Gill Sans"/>
              </a:rPr>
              <a:t>EXAMPLES:</a:t>
            </a:r>
            <a:endParaRPr sz="1200" u="sng">
              <a:solidFill>
                <a:schemeClr val="dk1"/>
              </a:solidFill>
              <a:latin typeface="Gill Sans"/>
              <a:ea typeface="Gill Sans"/>
              <a:cs typeface="Gill Sans"/>
              <a:sym typeface="Gill Sans"/>
            </a:endParaRPr>
          </a:p>
        </p:txBody>
      </p:sp>
      <p:sp>
        <p:nvSpPr>
          <p:cNvPr id="181" name="Google Shape;181;p3"/>
          <p:cNvSpPr/>
          <p:nvPr/>
        </p:nvSpPr>
        <p:spPr>
          <a:xfrm>
            <a:off x="6523739" y="3057283"/>
            <a:ext cx="928459"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u="sng">
                <a:solidFill>
                  <a:schemeClr val="dk1"/>
                </a:solidFill>
                <a:latin typeface="Gill Sans"/>
                <a:ea typeface="Gill Sans"/>
                <a:cs typeface="Gill Sans"/>
                <a:sym typeface="Gill Sans"/>
              </a:rPr>
              <a:t>EXAMPLES</a:t>
            </a:r>
            <a:r>
              <a:rPr lang="en-US" sz="1200">
                <a:solidFill>
                  <a:schemeClr val="dk1"/>
                </a:solidFill>
                <a:latin typeface="Gill Sans"/>
                <a:ea typeface="Gill Sans"/>
                <a:cs typeface="Gill Sans"/>
                <a:sym typeface="Gill Sans"/>
              </a:rPr>
              <a:t>:</a:t>
            </a:r>
            <a:endParaRPr sz="1200">
              <a:solidFill>
                <a:schemeClr val="dk1"/>
              </a:solidFill>
              <a:latin typeface="Gill Sans"/>
              <a:ea typeface="Gill Sans"/>
              <a:cs typeface="Gill Sans"/>
              <a:sym typeface="Gill Sans"/>
            </a:endParaRPr>
          </a:p>
        </p:txBody>
      </p:sp>
      <p:sp>
        <p:nvSpPr>
          <p:cNvPr id="182" name="Google Shape;182;p3"/>
          <p:cNvSpPr/>
          <p:nvPr/>
        </p:nvSpPr>
        <p:spPr>
          <a:xfrm>
            <a:off x="1037897" y="4278216"/>
            <a:ext cx="2209026"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a:solidFill>
                  <a:schemeClr val="accent2"/>
                </a:solidFill>
                <a:latin typeface="Gill Sans"/>
                <a:ea typeface="Gill Sans"/>
                <a:cs typeface="Gill Sans"/>
                <a:sym typeface="Gill Sans"/>
              </a:rPr>
              <a:t>Squishing Play-Doh in the art center</a:t>
            </a:r>
            <a:endParaRPr sz="1400">
              <a:solidFill>
                <a:schemeClr val="accent2"/>
              </a:solidFill>
              <a:latin typeface="Gill Sans"/>
              <a:ea typeface="Gill Sans"/>
              <a:cs typeface="Gill Sans"/>
              <a:sym typeface="Gill Sans"/>
            </a:endParaRPr>
          </a:p>
        </p:txBody>
      </p:sp>
      <p:sp>
        <p:nvSpPr>
          <p:cNvPr id="183" name="Google Shape;183;p3"/>
          <p:cNvSpPr/>
          <p:nvPr/>
        </p:nvSpPr>
        <p:spPr>
          <a:xfrm>
            <a:off x="5856562" y="4278216"/>
            <a:ext cx="2209026"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a:solidFill>
                  <a:schemeClr val="accent2"/>
                </a:solidFill>
                <a:latin typeface="Gill Sans"/>
                <a:ea typeface="Gill Sans"/>
                <a:cs typeface="Gill Sans"/>
                <a:sym typeface="Gill Sans"/>
              </a:rPr>
              <a:t>Forming recognizable shapes, letters, or objects</a:t>
            </a:r>
            <a:endParaRPr sz="1400">
              <a:solidFill>
                <a:schemeClr val="accent2"/>
              </a:solidFill>
              <a:latin typeface="Gill Sans"/>
              <a:ea typeface="Gill Sans"/>
              <a:cs typeface="Gill Sans"/>
              <a:sym typeface="Gill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4"/>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2800"/>
              <a:buFont typeface="Century Gothic"/>
              <a:buNone/>
            </a:pPr>
            <a:r>
              <a:rPr lang="en-US"/>
              <a:t>WHY SEQUENTIAL ACTIVITIES ARE IMPORTANT</a:t>
            </a:r>
            <a:endParaRPr/>
          </a:p>
        </p:txBody>
      </p:sp>
      <p:pic>
        <p:nvPicPr>
          <p:cNvPr id="190" name="Google Shape;190;p4" descr="Image result for brain wheels turning"/>
          <p:cNvPicPr preferRelativeResize="0"/>
          <p:nvPr/>
        </p:nvPicPr>
        <p:blipFill rotWithShape="1">
          <a:blip r:embed="rId3">
            <a:alphaModFix/>
          </a:blip>
          <a:srcRect/>
          <a:stretch/>
        </p:blipFill>
        <p:spPr>
          <a:xfrm flipH="1">
            <a:off x="5824539" y="2085127"/>
            <a:ext cx="2838763" cy="3886199"/>
          </a:xfrm>
          <a:prstGeom prst="rect">
            <a:avLst/>
          </a:prstGeom>
          <a:noFill/>
          <a:ln>
            <a:noFill/>
          </a:ln>
        </p:spPr>
      </p:pic>
      <p:sp>
        <p:nvSpPr>
          <p:cNvPr id="191" name="Google Shape;191;p4"/>
          <p:cNvSpPr/>
          <p:nvPr/>
        </p:nvSpPr>
        <p:spPr>
          <a:xfrm>
            <a:off x="5692219" y="2004317"/>
            <a:ext cx="3121891" cy="4047817"/>
          </a:xfrm>
          <a:prstGeom prst="rect">
            <a:avLst/>
          </a:prstGeom>
          <a:solidFill>
            <a:schemeClr val="lt1">
              <a:alpha val="8196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92" name="Google Shape;192;p4"/>
          <p:cNvSpPr txBox="1"/>
          <p:nvPr/>
        </p:nvSpPr>
        <p:spPr>
          <a:xfrm>
            <a:off x="6035708" y="2583190"/>
            <a:ext cx="2399371" cy="73866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1" u="sng">
                <a:solidFill>
                  <a:schemeClr val="dk1"/>
                </a:solidFill>
                <a:latin typeface="Gill Sans"/>
                <a:ea typeface="Gill Sans"/>
                <a:cs typeface="Gill Sans"/>
                <a:sym typeface="Gill Sans"/>
              </a:rPr>
              <a:t>WORKING MEMORY</a:t>
            </a:r>
            <a:endParaRPr/>
          </a:p>
          <a:p>
            <a:pPr marL="0" marR="0" lvl="0" indent="0" algn="ctr" rtl="0">
              <a:spcBef>
                <a:spcPts val="0"/>
              </a:spcBef>
              <a:spcAft>
                <a:spcPts val="0"/>
              </a:spcAft>
              <a:buNone/>
            </a:pPr>
            <a:r>
              <a:rPr lang="en-US" sz="1400">
                <a:solidFill>
                  <a:schemeClr val="dk1"/>
                </a:solidFill>
                <a:latin typeface="Gill Sans"/>
                <a:ea typeface="Gill Sans"/>
                <a:cs typeface="Gill Sans"/>
                <a:sym typeface="Gill Sans"/>
              </a:rPr>
              <a:t>The ability to hold information in mind and use it.</a:t>
            </a:r>
            <a:endParaRPr sz="1400">
              <a:solidFill>
                <a:schemeClr val="dk1"/>
              </a:solidFill>
              <a:latin typeface="Gill Sans"/>
              <a:ea typeface="Gill Sans"/>
              <a:cs typeface="Gill Sans"/>
              <a:sym typeface="Gill Sans"/>
            </a:endParaRPr>
          </a:p>
        </p:txBody>
      </p:sp>
      <p:sp>
        <p:nvSpPr>
          <p:cNvPr id="193" name="Google Shape;193;p4"/>
          <p:cNvSpPr txBox="1"/>
          <p:nvPr/>
        </p:nvSpPr>
        <p:spPr>
          <a:xfrm>
            <a:off x="6067222" y="3424384"/>
            <a:ext cx="2336343" cy="160043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1" u="sng">
                <a:solidFill>
                  <a:schemeClr val="dk1"/>
                </a:solidFill>
                <a:latin typeface="Gill Sans"/>
                <a:ea typeface="Gill Sans"/>
                <a:cs typeface="Gill Sans"/>
                <a:sym typeface="Gill Sans"/>
              </a:rPr>
              <a:t>INHIBITORY CONTROL</a:t>
            </a:r>
            <a:endParaRPr/>
          </a:p>
          <a:p>
            <a:pPr marL="0" marR="0" lvl="0" indent="0" algn="ctr" rtl="0">
              <a:spcBef>
                <a:spcPts val="0"/>
              </a:spcBef>
              <a:spcAft>
                <a:spcPts val="0"/>
              </a:spcAft>
              <a:buNone/>
            </a:pPr>
            <a:r>
              <a:rPr lang="en-US" sz="1400">
                <a:solidFill>
                  <a:schemeClr val="dk1"/>
                </a:solidFill>
                <a:latin typeface="Gill Sans"/>
                <a:ea typeface="Gill Sans"/>
                <a:cs typeface="Gill Sans"/>
                <a:sym typeface="Gill Sans"/>
              </a:rPr>
              <a:t>The ability to master thoughts and impulses so as to resist temptations, distractions, and habits, and to pause and think before acting. </a:t>
            </a:r>
            <a:endParaRPr sz="1400">
              <a:solidFill>
                <a:schemeClr val="dk1"/>
              </a:solidFill>
              <a:latin typeface="Gill Sans"/>
              <a:ea typeface="Gill Sans"/>
              <a:cs typeface="Gill Sans"/>
              <a:sym typeface="Gill Sans"/>
            </a:endParaRPr>
          </a:p>
        </p:txBody>
      </p:sp>
      <p:sp>
        <p:nvSpPr>
          <p:cNvPr id="194" name="Google Shape;194;p4"/>
          <p:cNvSpPr txBox="1"/>
          <p:nvPr/>
        </p:nvSpPr>
        <p:spPr>
          <a:xfrm>
            <a:off x="5979023" y="5041193"/>
            <a:ext cx="2512741" cy="9541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1" u="sng">
                <a:solidFill>
                  <a:schemeClr val="dk1"/>
                </a:solidFill>
                <a:latin typeface="Gill Sans"/>
                <a:ea typeface="Gill Sans"/>
                <a:cs typeface="Gill Sans"/>
                <a:sym typeface="Gill Sans"/>
              </a:rPr>
              <a:t>COGNITIVE FLEXIBILITY</a:t>
            </a:r>
            <a:endParaRPr/>
          </a:p>
          <a:p>
            <a:pPr marL="0" marR="0" lvl="0" indent="0" algn="ctr" rtl="0">
              <a:spcBef>
                <a:spcPts val="0"/>
              </a:spcBef>
              <a:spcAft>
                <a:spcPts val="0"/>
              </a:spcAft>
              <a:buNone/>
            </a:pPr>
            <a:r>
              <a:rPr lang="en-US" sz="1400">
                <a:solidFill>
                  <a:schemeClr val="dk1"/>
                </a:solidFill>
                <a:latin typeface="Gill Sans"/>
                <a:ea typeface="Gill Sans"/>
                <a:cs typeface="Gill Sans"/>
                <a:sym typeface="Gill Sans"/>
              </a:rPr>
              <a:t>The capacity to switch gears and adjust to changing demands, priorities, or perspectives.</a:t>
            </a:r>
            <a:endParaRPr sz="1400">
              <a:solidFill>
                <a:schemeClr val="dk1"/>
              </a:solidFill>
              <a:latin typeface="Gill Sans"/>
              <a:ea typeface="Gill Sans"/>
              <a:cs typeface="Gill Sans"/>
              <a:sym typeface="Gill Sans"/>
            </a:endParaRPr>
          </a:p>
        </p:txBody>
      </p:sp>
      <p:sp>
        <p:nvSpPr>
          <p:cNvPr id="195" name="Google Shape;195;p4"/>
          <p:cNvSpPr/>
          <p:nvPr/>
        </p:nvSpPr>
        <p:spPr>
          <a:xfrm>
            <a:off x="5818690" y="1896836"/>
            <a:ext cx="2850459" cy="70788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cap="none">
                <a:solidFill>
                  <a:schemeClr val="accent4"/>
                </a:solidFill>
                <a:latin typeface="Caveat"/>
                <a:ea typeface="Caveat"/>
                <a:cs typeface="Caveat"/>
                <a:sym typeface="Caveat"/>
              </a:rPr>
              <a:t>Dimensions of </a:t>
            </a:r>
            <a:endParaRPr/>
          </a:p>
          <a:p>
            <a:pPr marL="0" marR="0" lvl="0" indent="0" algn="ctr" rtl="0">
              <a:spcBef>
                <a:spcPts val="0"/>
              </a:spcBef>
              <a:spcAft>
                <a:spcPts val="0"/>
              </a:spcAft>
              <a:buNone/>
            </a:pPr>
            <a:r>
              <a:rPr lang="en-US" sz="2000" b="1" cap="none">
                <a:solidFill>
                  <a:schemeClr val="accent4"/>
                </a:solidFill>
                <a:latin typeface="Caveat"/>
                <a:ea typeface="Caveat"/>
                <a:cs typeface="Caveat"/>
                <a:sym typeface="Caveat"/>
              </a:rPr>
              <a:t>Executive Function</a:t>
            </a:r>
            <a:endParaRPr sz="2000" b="1" cap="none">
              <a:solidFill>
                <a:schemeClr val="accent4"/>
              </a:solidFill>
              <a:latin typeface="Caveat"/>
              <a:ea typeface="Caveat"/>
              <a:cs typeface="Caveat"/>
              <a:sym typeface="Caveat"/>
            </a:endParaRPr>
          </a:p>
        </p:txBody>
      </p:sp>
      <p:sp>
        <p:nvSpPr>
          <p:cNvPr id="196" name="Google Shape;196;p4"/>
          <p:cNvSpPr txBox="1"/>
          <p:nvPr/>
        </p:nvSpPr>
        <p:spPr>
          <a:xfrm>
            <a:off x="562968" y="3392173"/>
            <a:ext cx="4523128" cy="18288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Clr>
                <a:schemeClr val="accent2"/>
              </a:buClr>
              <a:buSzPts val="1472"/>
              <a:buFont typeface="Noto Sans Symbols"/>
              <a:buNone/>
            </a:pPr>
            <a:r>
              <a:rPr lang="en-US" sz="1600">
                <a:solidFill>
                  <a:schemeClr val="dk1"/>
                </a:solidFill>
                <a:latin typeface="Gill Sans"/>
                <a:ea typeface="Gill Sans"/>
                <a:cs typeface="Gill Sans"/>
                <a:sym typeface="Gill Sans"/>
              </a:rPr>
              <a:t>Children who spend more time engaged in Sequential activities make greater gains in:</a:t>
            </a:r>
            <a:endParaRPr/>
          </a:p>
          <a:p>
            <a:pPr marL="0" marR="0" lvl="0" indent="0" algn="r" rtl="0">
              <a:spcBef>
                <a:spcPts val="640"/>
              </a:spcBef>
              <a:spcAft>
                <a:spcPts val="0"/>
              </a:spcAft>
              <a:buClr>
                <a:schemeClr val="accent2"/>
              </a:buClr>
              <a:buSzPts val="184"/>
              <a:buFont typeface="Noto Sans Symbols"/>
              <a:buNone/>
            </a:pPr>
            <a:r>
              <a:rPr lang="en-US" sz="200">
                <a:solidFill>
                  <a:schemeClr val="dk2"/>
                </a:solidFill>
                <a:latin typeface="Gill Sans"/>
                <a:ea typeface="Gill Sans"/>
                <a:cs typeface="Gill Sans"/>
                <a:sym typeface="Gill Sans"/>
              </a:rPr>
              <a:t> </a:t>
            </a:r>
            <a:endParaRPr sz="1600">
              <a:solidFill>
                <a:schemeClr val="dk2"/>
              </a:solidFill>
              <a:latin typeface="Gill Sans"/>
              <a:ea typeface="Gill Sans"/>
              <a:cs typeface="Gill Sans"/>
              <a:sym typeface="Gill Sans"/>
            </a:endParaRPr>
          </a:p>
          <a:p>
            <a:pPr marL="630000" marR="0" lvl="1" indent="-306000" algn="l" rtl="0">
              <a:spcBef>
                <a:spcPts val="880"/>
              </a:spcBef>
              <a:spcAft>
                <a:spcPts val="0"/>
              </a:spcAft>
              <a:buClr>
                <a:schemeClr val="accent2"/>
              </a:buClr>
              <a:buSzPts val="1288"/>
              <a:buFont typeface="Noto Sans Symbols"/>
              <a:buChar char="◼"/>
            </a:pPr>
            <a:r>
              <a:rPr lang="en-US" sz="1400" b="1" i="0" u="none" strike="noStrike" cap="none">
                <a:solidFill>
                  <a:srgbClr val="31859B"/>
                </a:solidFill>
                <a:latin typeface="Gill Sans"/>
                <a:ea typeface="Gill Sans"/>
                <a:cs typeface="Gill Sans"/>
                <a:sym typeface="Gill Sans"/>
              </a:rPr>
              <a:t>Early Math Skills</a:t>
            </a:r>
            <a:endParaRPr/>
          </a:p>
          <a:p>
            <a:pPr marL="630000" marR="0" lvl="1" indent="-306000" algn="l" rtl="0">
              <a:spcBef>
                <a:spcPts val="880"/>
              </a:spcBef>
              <a:spcAft>
                <a:spcPts val="0"/>
              </a:spcAft>
              <a:buClr>
                <a:schemeClr val="accent2"/>
              </a:buClr>
              <a:buSzPts val="1288"/>
              <a:buFont typeface="Noto Sans Symbols"/>
              <a:buChar char="◼"/>
            </a:pPr>
            <a:r>
              <a:rPr lang="en-US" sz="1400" b="1" i="0" u="none" strike="noStrike" cap="none">
                <a:solidFill>
                  <a:srgbClr val="31859B"/>
                </a:solidFill>
                <a:latin typeface="Gill Sans"/>
                <a:ea typeface="Gill Sans"/>
                <a:cs typeface="Gill Sans"/>
                <a:sym typeface="Gill Sans"/>
              </a:rPr>
              <a:t>Letter and Sight Word Recognition</a:t>
            </a:r>
            <a:endParaRPr/>
          </a:p>
          <a:p>
            <a:pPr marL="630000" marR="0" lvl="1" indent="-306000" algn="l" rtl="0">
              <a:spcBef>
                <a:spcPts val="880"/>
              </a:spcBef>
              <a:spcAft>
                <a:spcPts val="0"/>
              </a:spcAft>
              <a:buClr>
                <a:schemeClr val="accent2"/>
              </a:buClr>
              <a:buSzPts val="1288"/>
              <a:buFont typeface="Noto Sans Symbols"/>
              <a:buChar char="◼"/>
            </a:pPr>
            <a:r>
              <a:rPr lang="en-US" sz="1400" b="1" i="0" u="none" strike="noStrike" cap="none">
                <a:solidFill>
                  <a:srgbClr val="31859B"/>
                </a:solidFill>
                <a:latin typeface="Gill Sans"/>
                <a:ea typeface="Gill Sans"/>
                <a:cs typeface="Gill Sans"/>
                <a:sym typeface="Gill Sans"/>
              </a:rPr>
              <a:t>Emergent Writing Skills</a:t>
            </a:r>
            <a:endParaRPr sz="1400" b="1" i="0" u="none" strike="noStrike" cap="none">
              <a:solidFill>
                <a:srgbClr val="31859B"/>
              </a:solidFill>
              <a:latin typeface="Gill Sans"/>
              <a:ea typeface="Gill Sans"/>
              <a:cs typeface="Gill Sans"/>
              <a:sym typeface="Gill Sans"/>
            </a:endParaRPr>
          </a:p>
        </p:txBody>
      </p:sp>
      <p:sp>
        <p:nvSpPr>
          <p:cNvPr id="197" name="Google Shape;197;p4"/>
          <p:cNvSpPr txBox="1"/>
          <p:nvPr/>
        </p:nvSpPr>
        <p:spPr>
          <a:xfrm>
            <a:off x="550880" y="2046250"/>
            <a:ext cx="5331416" cy="3633047"/>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Clr>
                <a:schemeClr val="accent2"/>
              </a:buClr>
              <a:buSzPts val="1472"/>
              <a:buFont typeface="Noto Sans Symbols"/>
              <a:buNone/>
            </a:pPr>
            <a:r>
              <a:rPr lang="en-US" sz="1600">
                <a:solidFill>
                  <a:schemeClr val="dk1"/>
                </a:solidFill>
                <a:latin typeface="Gill Sans"/>
                <a:ea typeface="Gill Sans"/>
                <a:cs typeface="Gill Sans"/>
                <a:sym typeface="Gill Sans"/>
              </a:rPr>
              <a:t>Children need opportunities to interact with materials and engage in activities that require them to think, plan, and reflect. </a:t>
            </a:r>
            <a:endParaRPr/>
          </a:p>
          <a:p>
            <a:pPr marL="0" marR="0" lvl="0" indent="0" algn="l" rtl="0">
              <a:spcBef>
                <a:spcPts val="920"/>
              </a:spcBef>
              <a:spcAft>
                <a:spcPts val="0"/>
              </a:spcAft>
              <a:buClr>
                <a:schemeClr val="accent2"/>
              </a:buClr>
              <a:buSzPts val="1472"/>
              <a:buFont typeface="Noto Sans Symbols"/>
              <a:buNone/>
            </a:pPr>
            <a:r>
              <a:rPr lang="en-US" sz="1600">
                <a:solidFill>
                  <a:schemeClr val="dk1"/>
                </a:solidFill>
                <a:latin typeface="Gill Sans"/>
                <a:ea typeface="Gill Sans"/>
                <a:cs typeface="Gill Sans"/>
                <a:sym typeface="Gill Sans"/>
              </a:rPr>
              <a:t>Sequential activities provide important opportunities to practice executive function and self-regulation skills.</a:t>
            </a:r>
            <a:endParaRPr/>
          </a:p>
        </p:txBody>
      </p:sp>
      <p:pic>
        <p:nvPicPr>
          <p:cNvPr id="198" name="Google Shape;198;p4" descr="Image result for chart arrow clipart"/>
          <p:cNvPicPr preferRelativeResize="0"/>
          <p:nvPr/>
        </p:nvPicPr>
        <p:blipFill rotWithShape="1">
          <a:blip r:embed="rId4">
            <a:alphaModFix/>
          </a:blip>
          <a:srcRect l="18939" t="3288" r="18896" b="2951"/>
          <a:stretch/>
        </p:blipFill>
        <p:spPr>
          <a:xfrm>
            <a:off x="4064226" y="3993233"/>
            <a:ext cx="1979243" cy="2038325"/>
          </a:xfrm>
          <a:prstGeom prst="rect">
            <a:avLst/>
          </a:prstGeom>
          <a:noFill/>
          <a:ln>
            <a:noFill/>
          </a:ln>
        </p:spPr>
      </p:pic>
      <p:grpSp>
        <p:nvGrpSpPr>
          <p:cNvPr id="199" name="Google Shape;199;p4"/>
          <p:cNvGrpSpPr/>
          <p:nvPr/>
        </p:nvGrpSpPr>
        <p:grpSpPr>
          <a:xfrm>
            <a:off x="671787" y="5238872"/>
            <a:ext cx="3432829" cy="792686"/>
            <a:chOff x="5185391" y="5287173"/>
            <a:chExt cx="2914816" cy="792686"/>
          </a:xfrm>
        </p:grpSpPr>
        <p:sp>
          <p:nvSpPr>
            <p:cNvPr id="200" name="Google Shape;200;p4"/>
            <p:cNvSpPr/>
            <p:nvPr/>
          </p:nvSpPr>
          <p:spPr>
            <a:xfrm>
              <a:off x="5185391" y="5556639"/>
              <a:ext cx="2914816"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0" cap="none">
                  <a:solidFill>
                    <a:srgbClr val="953734"/>
                  </a:solidFill>
                  <a:latin typeface="Gill Sans"/>
                  <a:ea typeface="Gill Sans"/>
                  <a:cs typeface="Gill Sans"/>
                  <a:sym typeface="Gill Sans"/>
                </a:rPr>
                <a:t>Which subject areas naturally lend themselves to more Sequential activities?</a:t>
              </a:r>
              <a:endParaRPr sz="1400" b="0" cap="none">
                <a:solidFill>
                  <a:srgbClr val="953734"/>
                </a:solidFill>
                <a:latin typeface="Gill Sans"/>
                <a:ea typeface="Gill Sans"/>
                <a:cs typeface="Gill Sans"/>
                <a:sym typeface="Gill Sans"/>
              </a:endParaRPr>
            </a:p>
          </p:txBody>
        </p:sp>
        <p:pic>
          <p:nvPicPr>
            <p:cNvPr id="201" name="Google Shape;201;p4"/>
            <p:cNvPicPr preferRelativeResize="0"/>
            <p:nvPr/>
          </p:nvPicPr>
          <p:blipFill rotWithShape="1">
            <a:blip r:embed="rId5">
              <a:alphaModFix/>
            </a:blip>
            <a:srcRect/>
            <a:stretch/>
          </p:blipFill>
          <p:spPr>
            <a:xfrm rot="558274">
              <a:off x="5611346" y="5299961"/>
              <a:ext cx="183404" cy="309946"/>
            </a:xfrm>
            <a:prstGeom prst="rect">
              <a:avLst/>
            </a:prstGeom>
            <a:noFill/>
            <a:ln>
              <a:noFill/>
            </a:ln>
          </p:spPr>
        </p:pic>
        <p:sp>
          <p:nvSpPr>
            <p:cNvPr id="202" name="Google Shape;202;p4"/>
            <p:cNvSpPr/>
            <p:nvPr/>
          </p:nvSpPr>
          <p:spPr>
            <a:xfrm>
              <a:off x="5528412" y="5331595"/>
              <a:ext cx="2359941"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cap="none">
                  <a:solidFill>
                    <a:schemeClr val="dk1"/>
                  </a:solidFill>
                  <a:latin typeface="Caveat"/>
                  <a:ea typeface="Caveat"/>
                  <a:cs typeface="Caveat"/>
                  <a:sym typeface="Caveat"/>
                </a:rPr>
                <a:t>DISCUSSION POINT:</a:t>
              </a:r>
              <a:endParaRPr sz="1600" b="1" cap="none">
                <a:solidFill>
                  <a:schemeClr val="dk1"/>
                </a:solidFill>
                <a:latin typeface="Caveat"/>
                <a:ea typeface="Caveat"/>
                <a:cs typeface="Caveat"/>
                <a:sym typeface="Caveat"/>
              </a:endParaRPr>
            </a:p>
          </p:txBody>
        </p:sp>
      </p:grpSp>
      <p:pic>
        <p:nvPicPr>
          <p:cNvPr id="203" name="Google Shape;203;p4"/>
          <p:cNvPicPr preferRelativeResize="0"/>
          <p:nvPr/>
        </p:nvPicPr>
        <p:blipFill rotWithShape="1">
          <a:blip r:embed="rId6">
            <a:alphaModFix/>
          </a:blip>
          <a:srcRect/>
          <a:stretch/>
        </p:blipFill>
        <p:spPr>
          <a:xfrm rot="-468997">
            <a:off x="409810" y="3459155"/>
            <a:ext cx="1013532" cy="71931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5"/>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2800"/>
              <a:buFont typeface="Century Gothic"/>
              <a:buNone/>
            </a:pPr>
            <a:r>
              <a:rPr lang="en-US"/>
              <a:t>STRATEGIES FOR PROMOTING SEQUENTIAL ACTIVITIES</a:t>
            </a:r>
            <a:endParaRPr/>
          </a:p>
        </p:txBody>
      </p:sp>
      <p:sp>
        <p:nvSpPr>
          <p:cNvPr id="210" name="Google Shape;210;p5"/>
          <p:cNvSpPr txBox="1">
            <a:spLocks noGrp="1"/>
          </p:cNvSpPr>
          <p:nvPr>
            <p:ph type="body" idx="1"/>
          </p:nvPr>
        </p:nvSpPr>
        <p:spPr>
          <a:xfrm>
            <a:off x="581192" y="2221607"/>
            <a:ext cx="4840553" cy="38862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472"/>
              <a:buNone/>
            </a:pPr>
            <a:r>
              <a:rPr lang="en-US" sz="1600"/>
              <a:t>When setting up the classroom and choosing materials, teachers should strive to create opportunities for higher levels of cognition throughout the day, especially during center time. </a:t>
            </a:r>
            <a:endParaRPr sz="1600"/>
          </a:p>
          <a:p>
            <a:pPr marL="0" lvl="0" indent="0" algn="l" rtl="0">
              <a:spcBef>
                <a:spcPts val="0"/>
              </a:spcBef>
              <a:spcAft>
                <a:spcPts val="0"/>
              </a:spcAft>
              <a:buSzPts val="1472"/>
              <a:buNone/>
            </a:pPr>
            <a:endParaRPr sz="1600" b="1">
              <a:solidFill>
                <a:schemeClr val="accent1"/>
              </a:solidFill>
            </a:endParaRPr>
          </a:p>
          <a:p>
            <a:pPr marL="0" lvl="0" indent="0" algn="l" rtl="0">
              <a:spcBef>
                <a:spcPts val="0"/>
              </a:spcBef>
              <a:spcAft>
                <a:spcPts val="0"/>
              </a:spcAft>
              <a:buSzPts val="1472"/>
              <a:buNone/>
            </a:pPr>
            <a:r>
              <a:rPr lang="en-US" sz="1600" b="1">
                <a:solidFill>
                  <a:schemeClr val="accent1"/>
                </a:solidFill>
              </a:rPr>
              <a:t>Strategies include:</a:t>
            </a:r>
            <a:endParaRPr/>
          </a:p>
          <a:p>
            <a:pPr marL="306000" lvl="0" indent="-306000" algn="l" rtl="0">
              <a:spcBef>
                <a:spcPts val="920"/>
              </a:spcBef>
              <a:spcAft>
                <a:spcPts val="0"/>
              </a:spcAft>
              <a:buSzPts val="1472"/>
              <a:buChar char="◼"/>
            </a:pPr>
            <a:r>
              <a:rPr lang="en-US" sz="1600" b="1">
                <a:solidFill>
                  <a:schemeClr val="accent1"/>
                </a:solidFill>
              </a:rPr>
              <a:t>Incorporating Sequential Materials </a:t>
            </a:r>
            <a:endParaRPr/>
          </a:p>
          <a:p>
            <a:pPr marL="0" lvl="0" indent="0" algn="l" rtl="0">
              <a:spcBef>
                <a:spcPts val="320"/>
              </a:spcBef>
              <a:spcAft>
                <a:spcPts val="0"/>
              </a:spcAft>
              <a:buSzPts val="1472"/>
              <a:buNone/>
            </a:pPr>
            <a:r>
              <a:rPr lang="en-US" sz="1600"/>
              <a:t>	(</a:t>
            </a:r>
            <a:r>
              <a:rPr lang="en-US" sz="1600" i="1"/>
              <a:t>i.e., those that are self-correcting</a:t>
            </a:r>
            <a:r>
              <a:rPr lang="en-US" sz="1600"/>
              <a:t>)</a:t>
            </a:r>
            <a:endParaRPr/>
          </a:p>
          <a:p>
            <a:pPr marL="306000" lvl="0" indent="-306000" algn="l" rtl="0">
              <a:spcBef>
                <a:spcPts val="920"/>
              </a:spcBef>
              <a:spcAft>
                <a:spcPts val="0"/>
              </a:spcAft>
              <a:buSzPts val="1472"/>
              <a:buChar char="◼"/>
            </a:pPr>
            <a:r>
              <a:rPr lang="en-US" sz="1600" b="1">
                <a:solidFill>
                  <a:schemeClr val="accent1"/>
                </a:solidFill>
              </a:rPr>
              <a:t>Previewing and modeling how to use materials in a Sequential way</a:t>
            </a:r>
            <a:endParaRPr/>
          </a:p>
          <a:p>
            <a:pPr marL="306000" lvl="0" indent="-306000" algn="l" rtl="0">
              <a:spcBef>
                <a:spcPts val="920"/>
              </a:spcBef>
              <a:spcAft>
                <a:spcPts val="0"/>
              </a:spcAft>
              <a:buSzPts val="1472"/>
              <a:buChar char="◼"/>
            </a:pPr>
            <a:r>
              <a:rPr lang="en-US" sz="1600" b="1">
                <a:solidFill>
                  <a:schemeClr val="accent1"/>
                </a:solidFill>
              </a:rPr>
              <a:t>Suggesting scenarios or goals to structure play</a:t>
            </a:r>
            <a:endParaRPr sz="1600" b="1">
              <a:solidFill>
                <a:schemeClr val="accent1"/>
              </a:solidFill>
            </a:endParaRPr>
          </a:p>
        </p:txBody>
      </p:sp>
      <p:grpSp>
        <p:nvGrpSpPr>
          <p:cNvPr id="211" name="Google Shape;211;p5"/>
          <p:cNvGrpSpPr/>
          <p:nvPr/>
        </p:nvGrpSpPr>
        <p:grpSpPr>
          <a:xfrm>
            <a:off x="5367151" y="2071479"/>
            <a:ext cx="3041503" cy="3462412"/>
            <a:chOff x="5421745" y="2085127"/>
            <a:chExt cx="3041503" cy="3462412"/>
          </a:xfrm>
        </p:grpSpPr>
        <p:sp>
          <p:nvSpPr>
            <p:cNvPr id="212" name="Google Shape;212;p5"/>
            <p:cNvSpPr/>
            <p:nvPr/>
          </p:nvSpPr>
          <p:spPr>
            <a:xfrm>
              <a:off x="5421745" y="2085127"/>
              <a:ext cx="2984639" cy="3405548"/>
            </a:xfrm>
            <a:prstGeom prst="rect">
              <a:avLst/>
            </a:prstGeom>
            <a:solidFill>
              <a:srgbClr val="FCF0D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213" name="Google Shape;213;p5"/>
            <p:cNvSpPr/>
            <p:nvPr/>
          </p:nvSpPr>
          <p:spPr>
            <a:xfrm>
              <a:off x="5478609" y="2141991"/>
              <a:ext cx="2984639" cy="3405548"/>
            </a:xfrm>
            <a:prstGeom prst="rect">
              <a:avLst/>
            </a:prstGeom>
            <a:noFill/>
            <a:ln w="222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grpSp>
      <p:pic>
        <p:nvPicPr>
          <p:cNvPr id="214" name="Google Shape;214;p5"/>
          <p:cNvPicPr preferRelativeResize="0"/>
          <p:nvPr/>
        </p:nvPicPr>
        <p:blipFill rotWithShape="1">
          <a:blip r:embed="rId3">
            <a:alphaModFix/>
          </a:blip>
          <a:srcRect/>
          <a:stretch/>
        </p:blipFill>
        <p:spPr>
          <a:xfrm>
            <a:off x="5754570" y="2494727"/>
            <a:ext cx="2209800" cy="2857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grpSp>
        <p:nvGrpSpPr>
          <p:cNvPr id="220" name="Google Shape;220;p6"/>
          <p:cNvGrpSpPr/>
          <p:nvPr/>
        </p:nvGrpSpPr>
        <p:grpSpPr>
          <a:xfrm>
            <a:off x="4510863" y="2035920"/>
            <a:ext cx="4281730" cy="4035196"/>
            <a:chOff x="4538198" y="2151272"/>
            <a:chExt cx="4281730" cy="4035196"/>
          </a:xfrm>
        </p:grpSpPr>
        <p:pic>
          <p:nvPicPr>
            <p:cNvPr id="221" name="Google Shape;221;p6"/>
            <p:cNvPicPr preferRelativeResize="0"/>
            <p:nvPr/>
          </p:nvPicPr>
          <p:blipFill rotWithShape="1">
            <a:blip r:embed="rId3">
              <a:alphaModFix/>
            </a:blip>
            <a:srcRect/>
            <a:stretch/>
          </p:blipFill>
          <p:spPr>
            <a:xfrm rot="-306883">
              <a:off x="4596607" y="2311529"/>
              <a:ext cx="1371600" cy="1371600"/>
            </a:xfrm>
            <a:prstGeom prst="rect">
              <a:avLst/>
            </a:prstGeom>
            <a:noFill/>
            <a:ln w="12700" cap="flat" cmpd="sng">
              <a:solidFill>
                <a:schemeClr val="dk1"/>
              </a:solidFill>
              <a:prstDash val="solid"/>
              <a:round/>
              <a:headEnd type="none" w="sm" len="sm"/>
              <a:tailEnd type="none" w="sm" len="sm"/>
            </a:ln>
          </p:spPr>
        </p:pic>
        <p:pic>
          <p:nvPicPr>
            <p:cNvPr id="222" name="Google Shape;222;p6"/>
            <p:cNvPicPr preferRelativeResize="0"/>
            <p:nvPr/>
          </p:nvPicPr>
          <p:blipFill rotWithShape="1">
            <a:blip r:embed="rId4">
              <a:alphaModFix/>
            </a:blip>
            <a:srcRect/>
            <a:stretch/>
          </p:blipFill>
          <p:spPr>
            <a:xfrm rot="528049">
              <a:off x="6090595" y="4718015"/>
              <a:ext cx="1371600" cy="1371600"/>
            </a:xfrm>
            <a:prstGeom prst="rect">
              <a:avLst/>
            </a:prstGeom>
            <a:noFill/>
            <a:ln w="12700" cap="flat" cmpd="sng">
              <a:solidFill>
                <a:schemeClr val="dk1"/>
              </a:solidFill>
              <a:prstDash val="solid"/>
              <a:round/>
              <a:headEnd type="none" w="sm" len="sm"/>
              <a:tailEnd type="none" w="sm" len="sm"/>
            </a:ln>
          </p:spPr>
        </p:pic>
        <p:pic>
          <p:nvPicPr>
            <p:cNvPr id="223" name="Google Shape;223;p6"/>
            <p:cNvPicPr preferRelativeResize="0"/>
            <p:nvPr/>
          </p:nvPicPr>
          <p:blipFill rotWithShape="1">
            <a:blip r:embed="rId5">
              <a:alphaModFix/>
            </a:blip>
            <a:srcRect/>
            <a:stretch/>
          </p:blipFill>
          <p:spPr>
            <a:xfrm rot="519272">
              <a:off x="5253347" y="3226572"/>
              <a:ext cx="1371600" cy="1371600"/>
            </a:xfrm>
            <a:prstGeom prst="rect">
              <a:avLst/>
            </a:prstGeom>
            <a:noFill/>
            <a:ln w="12700" cap="flat" cmpd="sng">
              <a:solidFill>
                <a:schemeClr val="dk1"/>
              </a:solidFill>
              <a:prstDash val="solid"/>
              <a:round/>
              <a:headEnd type="none" w="sm" len="sm"/>
              <a:tailEnd type="none" w="sm" len="sm"/>
            </a:ln>
          </p:spPr>
        </p:pic>
        <p:pic>
          <p:nvPicPr>
            <p:cNvPr id="224" name="Google Shape;224;p6"/>
            <p:cNvPicPr preferRelativeResize="0"/>
            <p:nvPr/>
          </p:nvPicPr>
          <p:blipFill rotWithShape="1">
            <a:blip r:embed="rId6">
              <a:alphaModFix/>
            </a:blip>
            <a:srcRect/>
            <a:stretch/>
          </p:blipFill>
          <p:spPr>
            <a:xfrm>
              <a:off x="7448328" y="4667103"/>
              <a:ext cx="1371600" cy="1371600"/>
            </a:xfrm>
            <a:prstGeom prst="rect">
              <a:avLst/>
            </a:prstGeom>
            <a:noFill/>
            <a:ln w="12700" cap="flat" cmpd="sng">
              <a:solidFill>
                <a:schemeClr val="dk1"/>
              </a:solidFill>
              <a:prstDash val="solid"/>
              <a:round/>
              <a:headEnd type="none" w="sm" len="sm"/>
              <a:tailEnd type="none" w="sm" len="sm"/>
            </a:ln>
          </p:spPr>
        </p:pic>
        <p:pic>
          <p:nvPicPr>
            <p:cNvPr id="225" name="Google Shape;225;p6"/>
            <p:cNvPicPr preferRelativeResize="0"/>
            <p:nvPr/>
          </p:nvPicPr>
          <p:blipFill rotWithShape="1">
            <a:blip r:embed="rId7">
              <a:alphaModFix/>
            </a:blip>
            <a:srcRect/>
            <a:stretch/>
          </p:blipFill>
          <p:spPr>
            <a:xfrm>
              <a:off x="7246112" y="2424582"/>
              <a:ext cx="1371600" cy="1371600"/>
            </a:xfrm>
            <a:prstGeom prst="rect">
              <a:avLst/>
            </a:prstGeom>
            <a:noFill/>
            <a:ln w="12700" cap="flat" cmpd="sng">
              <a:solidFill>
                <a:schemeClr val="dk1"/>
              </a:solidFill>
              <a:prstDash val="solid"/>
              <a:round/>
              <a:headEnd type="none" w="sm" len="sm"/>
              <a:tailEnd type="none" w="sm" len="sm"/>
            </a:ln>
          </p:spPr>
        </p:pic>
        <p:pic>
          <p:nvPicPr>
            <p:cNvPr id="226" name="Google Shape;226;p6"/>
            <p:cNvPicPr preferRelativeResize="0"/>
            <p:nvPr/>
          </p:nvPicPr>
          <p:blipFill rotWithShape="1">
            <a:blip r:embed="rId8">
              <a:alphaModFix/>
            </a:blip>
            <a:srcRect/>
            <a:stretch/>
          </p:blipFill>
          <p:spPr>
            <a:xfrm>
              <a:off x="6049450" y="2151272"/>
              <a:ext cx="1371600" cy="1371600"/>
            </a:xfrm>
            <a:prstGeom prst="rect">
              <a:avLst/>
            </a:prstGeom>
            <a:noFill/>
            <a:ln w="12700" cap="flat" cmpd="sng">
              <a:solidFill>
                <a:schemeClr val="dk1"/>
              </a:solidFill>
              <a:prstDash val="solid"/>
              <a:round/>
              <a:headEnd type="none" w="sm" len="sm"/>
              <a:tailEnd type="none" w="sm" len="sm"/>
            </a:ln>
          </p:spPr>
        </p:pic>
        <p:pic>
          <p:nvPicPr>
            <p:cNvPr id="227" name="Google Shape;227;p6"/>
            <p:cNvPicPr preferRelativeResize="0"/>
            <p:nvPr/>
          </p:nvPicPr>
          <p:blipFill rotWithShape="1">
            <a:blip r:embed="rId9">
              <a:alphaModFix/>
            </a:blip>
            <a:srcRect/>
            <a:stretch/>
          </p:blipFill>
          <p:spPr>
            <a:xfrm rot="-1069860">
              <a:off x="6693390" y="3609082"/>
              <a:ext cx="1371600" cy="1371600"/>
            </a:xfrm>
            <a:prstGeom prst="rect">
              <a:avLst/>
            </a:prstGeom>
            <a:noFill/>
            <a:ln w="12700" cap="flat" cmpd="sng">
              <a:solidFill>
                <a:schemeClr val="dk1"/>
              </a:solidFill>
              <a:prstDash val="solid"/>
              <a:round/>
              <a:headEnd type="none" w="sm" len="sm"/>
              <a:tailEnd type="none" w="sm" len="sm"/>
            </a:ln>
          </p:spPr>
        </p:pic>
        <p:pic>
          <p:nvPicPr>
            <p:cNvPr id="228" name="Google Shape;228;p6"/>
            <p:cNvPicPr preferRelativeResize="0"/>
            <p:nvPr/>
          </p:nvPicPr>
          <p:blipFill rotWithShape="1">
            <a:blip r:embed="rId10">
              <a:alphaModFix/>
            </a:blip>
            <a:srcRect/>
            <a:stretch/>
          </p:blipFill>
          <p:spPr>
            <a:xfrm>
              <a:off x="4679130" y="4718015"/>
              <a:ext cx="1371600" cy="1371600"/>
            </a:xfrm>
            <a:prstGeom prst="rect">
              <a:avLst/>
            </a:prstGeom>
            <a:noFill/>
            <a:ln w="12700" cap="flat" cmpd="sng">
              <a:solidFill>
                <a:schemeClr val="dk1"/>
              </a:solidFill>
              <a:prstDash val="solid"/>
              <a:round/>
              <a:headEnd type="none" w="sm" len="sm"/>
              <a:tailEnd type="none" w="sm" len="sm"/>
            </a:ln>
          </p:spPr>
        </p:pic>
      </p:grpSp>
      <p:sp>
        <p:nvSpPr>
          <p:cNvPr id="229" name="Google Shape;229;p6"/>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2800"/>
              <a:buFont typeface="Century Gothic"/>
              <a:buNone/>
            </a:pPr>
            <a:r>
              <a:rPr lang="en-US"/>
              <a:t>STRATEGIES FOR PROMOTING SEQUENTIAL ACTIVITIES: </a:t>
            </a:r>
            <a:r>
              <a:rPr lang="en-US" u="sng"/>
              <a:t>USE OF MATERIALS</a:t>
            </a:r>
            <a:endParaRPr u="sng"/>
          </a:p>
        </p:txBody>
      </p:sp>
      <p:sp>
        <p:nvSpPr>
          <p:cNvPr id="230" name="Google Shape;230;p6"/>
          <p:cNvSpPr/>
          <p:nvPr/>
        </p:nvSpPr>
        <p:spPr>
          <a:xfrm>
            <a:off x="540918" y="2056780"/>
            <a:ext cx="3799067" cy="2215991"/>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accent2"/>
              </a:buClr>
              <a:buSzPts val="1600"/>
              <a:buFont typeface="Noto Sans Symbols"/>
              <a:buChar char="▪"/>
            </a:pPr>
            <a:r>
              <a:rPr lang="en-US" sz="1600" b="1" u="sng">
                <a:solidFill>
                  <a:schemeClr val="dk1"/>
                </a:solidFill>
                <a:latin typeface="Gill Sans"/>
                <a:ea typeface="Gill Sans"/>
                <a:cs typeface="Gill Sans"/>
                <a:sym typeface="Gill Sans"/>
              </a:rPr>
              <a:t>Recall</a:t>
            </a:r>
            <a:r>
              <a:rPr lang="en-US" sz="1600" u="sng">
                <a:solidFill>
                  <a:schemeClr val="dk1"/>
                </a:solidFill>
                <a:latin typeface="Gill Sans"/>
                <a:ea typeface="Gill Sans"/>
                <a:cs typeface="Gill Sans"/>
                <a:sym typeface="Gill Sans"/>
              </a:rPr>
              <a:t>:</a:t>
            </a:r>
            <a:r>
              <a:rPr lang="en-US" sz="1600" b="1">
                <a:solidFill>
                  <a:schemeClr val="accent1"/>
                </a:solidFill>
                <a:latin typeface="Gill Sans"/>
                <a:ea typeface="Gill Sans"/>
                <a:cs typeface="Gill Sans"/>
                <a:sym typeface="Gill Sans"/>
              </a:rPr>
              <a:t> Sequential ACTIVITIES </a:t>
            </a:r>
            <a:r>
              <a:rPr lang="en-US" sz="1600">
                <a:solidFill>
                  <a:schemeClr val="dk1"/>
                </a:solidFill>
                <a:latin typeface="Gill Sans"/>
                <a:ea typeface="Gill Sans"/>
                <a:cs typeface="Gill Sans"/>
                <a:sym typeface="Gill Sans"/>
              </a:rPr>
              <a:t>require children to </a:t>
            </a:r>
            <a:r>
              <a:rPr lang="en-US" sz="1600" b="1">
                <a:solidFill>
                  <a:schemeClr val="dk1"/>
                </a:solidFill>
                <a:latin typeface="Gill Sans"/>
                <a:ea typeface="Gill Sans"/>
                <a:cs typeface="Gill Sans"/>
                <a:sym typeface="Gill Sans"/>
              </a:rPr>
              <a:t>follow a logical order or sequence</a:t>
            </a:r>
            <a:r>
              <a:rPr lang="en-US" sz="1600">
                <a:solidFill>
                  <a:schemeClr val="dk1"/>
                </a:solidFill>
                <a:latin typeface="Gill Sans"/>
                <a:ea typeface="Gill Sans"/>
                <a:cs typeface="Gill Sans"/>
                <a:sym typeface="Gill Sans"/>
              </a:rPr>
              <a:t>. </a:t>
            </a:r>
            <a:endParaRPr sz="1600">
              <a:solidFill>
                <a:schemeClr val="dk1"/>
              </a:solidFill>
              <a:latin typeface="Gill Sans"/>
              <a:ea typeface="Gill Sans"/>
              <a:cs typeface="Gill Sans"/>
              <a:sym typeface="Gill Sans"/>
            </a:endParaRPr>
          </a:p>
          <a:p>
            <a:pPr marL="0" marR="0" lvl="0" indent="0" algn="l" rtl="0">
              <a:spcBef>
                <a:spcPts val="0"/>
              </a:spcBef>
              <a:spcAft>
                <a:spcPts val="0"/>
              </a:spcAft>
              <a:buNone/>
            </a:pPr>
            <a:endParaRPr sz="700" b="1">
              <a:solidFill>
                <a:schemeClr val="accent1"/>
              </a:solidFill>
              <a:latin typeface="Gill Sans"/>
              <a:ea typeface="Gill Sans"/>
              <a:cs typeface="Gill Sans"/>
              <a:sym typeface="Gill Sans"/>
            </a:endParaRPr>
          </a:p>
          <a:p>
            <a:pPr marL="285750" marR="0" lvl="0" indent="-285750" algn="l" rtl="0">
              <a:spcBef>
                <a:spcPts val="0"/>
              </a:spcBef>
              <a:spcAft>
                <a:spcPts val="0"/>
              </a:spcAft>
              <a:buClr>
                <a:schemeClr val="accent2"/>
              </a:buClr>
              <a:buSzPts val="1600"/>
              <a:buFont typeface="Noto Sans Symbols"/>
              <a:buChar char="▪"/>
            </a:pPr>
            <a:r>
              <a:rPr lang="en-US" sz="1600" b="1">
                <a:solidFill>
                  <a:schemeClr val="accent1"/>
                </a:solidFill>
                <a:latin typeface="Gill Sans"/>
                <a:ea typeface="Gill Sans"/>
                <a:cs typeface="Gill Sans"/>
                <a:sym typeface="Gill Sans"/>
              </a:rPr>
              <a:t>Sequential MATERIALS </a:t>
            </a:r>
            <a:r>
              <a:rPr lang="en-US" sz="1600">
                <a:solidFill>
                  <a:schemeClr val="dk1"/>
                </a:solidFill>
                <a:latin typeface="Gill Sans"/>
                <a:ea typeface="Gill Sans"/>
                <a:cs typeface="Gill Sans"/>
                <a:sym typeface="Gill Sans"/>
              </a:rPr>
              <a:t>often </a:t>
            </a:r>
            <a:r>
              <a:rPr lang="en-US" sz="1600" b="1">
                <a:solidFill>
                  <a:schemeClr val="dk1"/>
                </a:solidFill>
                <a:latin typeface="Gill Sans"/>
                <a:ea typeface="Gill Sans"/>
                <a:cs typeface="Gill Sans"/>
                <a:sym typeface="Gill Sans"/>
              </a:rPr>
              <a:t>give children visual feedback </a:t>
            </a:r>
            <a:r>
              <a:rPr lang="en-US" sz="1600">
                <a:solidFill>
                  <a:schemeClr val="dk1"/>
                </a:solidFill>
                <a:latin typeface="Gill Sans"/>
                <a:ea typeface="Gill Sans"/>
                <a:cs typeface="Gill Sans"/>
                <a:sym typeface="Gill Sans"/>
              </a:rPr>
              <a:t>about whether the task has been completed successfully, and </a:t>
            </a:r>
            <a:r>
              <a:rPr lang="en-US" sz="1600" b="1">
                <a:solidFill>
                  <a:schemeClr val="dk1"/>
                </a:solidFill>
                <a:latin typeface="Gill Sans"/>
                <a:ea typeface="Gill Sans"/>
                <a:cs typeface="Gill Sans"/>
                <a:sym typeface="Gill Sans"/>
              </a:rPr>
              <a:t>promote children’s independent, sequential play</a:t>
            </a:r>
            <a:r>
              <a:rPr lang="en-US" sz="1600">
                <a:solidFill>
                  <a:schemeClr val="dk1"/>
                </a:solidFill>
                <a:latin typeface="Gill Sans"/>
                <a:ea typeface="Gill Sans"/>
                <a:cs typeface="Gill Sans"/>
                <a:sym typeface="Gill Sans"/>
              </a:rPr>
              <a:t>.</a:t>
            </a:r>
            <a:endParaRPr sz="1600">
              <a:solidFill>
                <a:schemeClr val="dk1"/>
              </a:solidFill>
              <a:latin typeface="Gill Sans"/>
              <a:ea typeface="Gill Sans"/>
              <a:cs typeface="Gill Sans"/>
              <a:sym typeface="Gill Sans"/>
            </a:endParaRPr>
          </a:p>
        </p:txBody>
      </p:sp>
      <p:grpSp>
        <p:nvGrpSpPr>
          <p:cNvPr id="231" name="Google Shape;231;p6"/>
          <p:cNvGrpSpPr/>
          <p:nvPr/>
        </p:nvGrpSpPr>
        <p:grpSpPr>
          <a:xfrm>
            <a:off x="596437" y="4051162"/>
            <a:ext cx="4204748" cy="1125430"/>
            <a:chOff x="637381" y="3559839"/>
            <a:chExt cx="4204748" cy="1125430"/>
          </a:xfrm>
        </p:grpSpPr>
        <p:grpSp>
          <p:nvGrpSpPr>
            <p:cNvPr id="232" name="Google Shape;232;p6"/>
            <p:cNvGrpSpPr/>
            <p:nvPr/>
          </p:nvGrpSpPr>
          <p:grpSpPr>
            <a:xfrm>
              <a:off x="637381" y="3559839"/>
              <a:ext cx="4204748" cy="1125430"/>
              <a:chOff x="674911" y="3770091"/>
              <a:chExt cx="3569683" cy="1125430"/>
            </a:xfrm>
          </p:grpSpPr>
          <p:sp>
            <p:nvSpPr>
              <p:cNvPr id="233" name="Google Shape;233;p6"/>
              <p:cNvSpPr/>
              <p:nvPr/>
            </p:nvSpPr>
            <p:spPr>
              <a:xfrm>
                <a:off x="714794" y="3800221"/>
                <a:ext cx="3529800" cy="1095300"/>
              </a:xfrm>
              <a:prstGeom prst="rightArrow">
                <a:avLst>
                  <a:gd name="adj1" fmla="val 50000"/>
                  <a:gd name="adj2" fmla="val 50000"/>
                </a:avLst>
              </a:prstGeom>
              <a:solidFill>
                <a:srgbClr val="FCF0D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234" name="Google Shape;234;p6"/>
              <p:cNvSpPr/>
              <p:nvPr/>
            </p:nvSpPr>
            <p:spPr>
              <a:xfrm>
                <a:off x="674911" y="3770091"/>
                <a:ext cx="3529800" cy="1095300"/>
              </a:xfrm>
              <a:prstGeom prst="rightArrow">
                <a:avLst>
                  <a:gd name="adj1" fmla="val 50000"/>
                  <a:gd name="adj2" fmla="val 50000"/>
                </a:avLst>
              </a:prstGeom>
              <a:noFill/>
              <a:ln w="1905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grpSp>
        <p:sp>
          <p:nvSpPr>
            <p:cNvPr id="235" name="Google Shape;235;p6"/>
            <p:cNvSpPr/>
            <p:nvPr/>
          </p:nvSpPr>
          <p:spPr>
            <a:xfrm>
              <a:off x="845088" y="3815841"/>
              <a:ext cx="3206002"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chemeClr val="dk1"/>
                  </a:solidFill>
                  <a:latin typeface="Arial"/>
                  <a:ea typeface="Arial"/>
                  <a:cs typeface="Arial"/>
                  <a:sym typeface="Arial"/>
                </a:rPr>
                <a:t>Can you identify which materials are sequential?</a:t>
              </a:r>
              <a:endParaRPr sz="1600">
                <a:solidFill>
                  <a:schemeClr val="dk1"/>
                </a:solidFill>
                <a:latin typeface="Arial"/>
                <a:ea typeface="Arial"/>
                <a:cs typeface="Arial"/>
                <a:sym typeface="Arial"/>
              </a:endParaRPr>
            </a:p>
          </p:txBody>
        </p:sp>
      </p:grpSp>
      <p:grpSp>
        <p:nvGrpSpPr>
          <p:cNvPr id="236" name="Google Shape;236;p6"/>
          <p:cNvGrpSpPr/>
          <p:nvPr/>
        </p:nvGrpSpPr>
        <p:grpSpPr>
          <a:xfrm>
            <a:off x="547719" y="5042386"/>
            <a:ext cx="3639851" cy="1095347"/>
            <a:chOff x="5322775" y="5131065"/>
            <a:chExt cx="3639851" cy="1095347"/>
          </a:xfrm>
        </p:grpSpPr>
        <p:sp>
          <p:nvSpPr>
            <p:cNvPr id="237" name="Google Shape;237;p6"/>
            <p:cNvSpPr/>
            <p:nvPr/>
          </p:nvSpPr>
          <p:spPr>
            <a:xfrm>
              <a:off x="5322775" y="5441582"/>
              <a:ext cx="3639851" cy="78483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500">
                  <a:solidFill>
                    <a:schemeClr val="accent2"/>
                  </a:solidFill>
                  <a:latin typeface="Gill Sans"/>
                  <a:ea typeface="Gill Sans"/>
                  <a:cs typeface="Gill Sans"/>
                  <a:sym typeface="Gill Sans"/>
                </a:rPr>
                <a:t>For materials that are </a:t>
              </a:r>
              <a:r>
                <a:rPr lang="en-US" sz="1500" b="1" i="1">
                  <a:solidFill>
                    <a:schemeClr val="accent2"/>
                  </a:solidFill>
                  <a:latin typeface="Gill Sans"/>
                  <a:ea typeface="Gill Sans"/>
                  <a:cs typeface="Gill Sans"/>
                  <a:sym typeface="Gill Sans"/>
                </a:rPr>
                <a:t>not</a:t>
              </a:r>
              <a:r>
                <a:rPr lang="en-US" sz="1500">
                  <a:solidFill>
                    <a:schemeClr val="accent2"/>
                  </a:solidFill>
                  <a:latin typeface="Gill Sans"/>
                  <a:ea typeface="Gill Sans"/>
                  <a:cs typeface="Gill Sans"/>
                  <a:sym typeface="Gill Sans"/>
                </a:rPr>
                <a:t> sequential, how can you support children’s use of them in a sequenced way?</a:t>
              </a:r>
              <a:endParaRPr sz="1500">
                <a:solidFill>
                  <a:schemeClr val="accent2"/>
                </a:solidFill>
                <a:latin typeface="Gill Sans"/>
                <a:ea typeface="Gill Sans"/>
                <a:cs typeface="Gill Sans"/>
                <a:sym typeface="Gill Sans"/>
              </a:endParaRPr>
            </a:p>
          </p:txBody>
        </p:sp>
        <p:pic>
          <p:nvPicPr>
            <p:cNvPr id="238" name="Google Shape;238;p6"/>
            <p:cNvPicPr preferRelativeResize="0"/>
            <p:nvPr/>
          </p:nvPicPr>
          <p:blipFill rotWithShape="1">
            <a:blip r:embed="rId11">
              <a:alphaModFix/>
            </a:blip>
            <a:srcRect/>
            <a:stretch/>
          </p:blipFill>
          <p:spPr>
            <a:xfrm rot="558274">
              <a:off x="5966285" y="5147850"/>
              <a:ext cx="235077" cy="337324"/>
            </a:xfrm>
            <a:prstGeom prst="rect">
              <a:avLst/>
            </a:prstGeom>
            <a:noFill/>
            <a:ln>
              <a:noFill/>
            </a:ln>
          </p:spPr>
        </p:pic>
        <p:sp>
          <p:nvSpPr>
            <p:cNvPr id="239" name="Google Shape;239;p6"/>
            <p:cNvSpPr/>
            <p:nvPr/>
          </p:nvSpPr>
          <p:spPr>
            <a:xfrm>
              <a:off x="5934575" y="5177053"/>
              <a:ext cx="2779344"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cap="none">
                  <a:solidFill>
                    <a:schemeClr val="dk1"/>
                  </a:solidFill>
                  <a:latin typeface="Caveat"/>
                  <a:ea typeface="Caveat"/>
                  <a:cs typeface="Caveat"/>
                  <a:sym typeface="Caveat"/>
                </a:rPr>
                <a:t>DISCUSSION POINT:</a:t>
              </a:r>
              <a:endParaRPr sz="1600" b="1" cap="none">
                <a:solidFill>
                  <a:schemeClr val="dk1"/>
                </a:solidFill>
                <a:latin typeface="Caveat"/>
                <a:ea typeface="Caveat"/>
                <a:cs typeface="Caveat"/>
                <a:sym typeface="Caveat"/>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grpSp>
        <p:nvGrpSpPr>
          <p:cNvPr id="245" name="Google Shape;245;p7"/>
          <p:cNvGrpSpPr/>
          <p:nvPr/>
        </p:nvGrpSpPr>
        <p:grpSpPr>
          <a:xfrm>
            <a:off x="635784" y="2852381"/>
            <a:ext cx="3929416" cy="3015016"/>
            <a:chOff x="635784" y="2852381"/>
            <a:chExt cx="3929416" cy="3015016"/>
          </a:xfrm>
        </p:grpSpPr>
        <p:sp>
          <p:nvSpPr>
            <p:cNvPr id="246" name="Google Shape;246;p7"/>
            <p:cNvSpPr/>
            <p:nvPr/>
          </p:nvSpPr>
          <p:spPr>
            <a:xfrm>
              <a:off x="635784" y="2852381"/>
              <a:ext cx="3886200" cy="2971800"/>
            </a:xfrm>
            <a:prstGeom prst="rect">
              <a:avLst/>
            </a:prstGeom>
            <a:solidFill>
              <a:srgbClr val="EAF1D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247" name="Google Shape;247;p7"/>
            <p:cNvSpPr/>
            <p:nvPr/>
          </p:nvSpPr>
          <p:spPr>
            <a:xfrm>
              <a:off x="679000" y="2895597"/>
              <a:ext cx="3886200" cy="2971800"/>
            </a:xfrm>
            <a:prstGeom prst="rect">
              <a:avLst/>
            </a:prstGeom>
            <a:noFill/>
            <a:ln w="222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grpSp>
      <p:grpSp>
        <p:nvGrpSpPr>
          <p:cNvPr id="248" name="Google Shape;248;p7"/>
          <p:cNvGrpSpPr/>
          <p:nvPr/>
        </p:nvGrpSpPr>
        <p:grpSpPr>
          <a:xfrm>
            <a:off x="4671605" y="2852382"/>
            <a:ext cx="3929416" cy="3015016"/>
            <a:chOff x="4671605" y="2852382"/>
            <a:chExt cx="3929416" cy="3015016"/>
          </a:xfrm>
        </p:grpSpPr>
        <p:sp>
          <p:nvSpPr>
            <p:cNvPr id="249" name="Google Shape;249;p7"/>
            <p:cNvSpPr/>
            <p:nvPr/>
          </p:nvSpPr>
          <p:spPr>
            <a:xfrm>
              <a:off x="4671605" y="2852382"/>
              <a:ext cx="3886200" cy="2971800"/>
            </a:xfrm>
            <a:prstGeom prst="rect">
              <a:avLst/>
            </a:prstGeom>
            <a:solidFill>
              <a:srgbClr val="DAEEF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250" name="Google Shape;250;p7"/>
            <p:cNvSpPr/>
            <p:nvPr/>
          </p:nvSpPr>
          <p:spPr>
            <a:xfrm>
              <a:off x="4714821" y="2895598"/>
              <a:ext cx="3886200" cy="2971800"/>
            </a:xfrm>
            <a:prstGeom prst="rect">
              <a:avLst/>
            </a:prstGeom>
            <a:noFill/>
            <a:ln w="222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grpSp>
      <p:sp>
        <p:nvSpPr>
          <p:cNvPr id="251" name="Google Shape;251;p7"/>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2800"/>
              <a:buFont typeface="Century Gothic"/>
              <a:buNone/>
            </a:pPr>
            <a:r>
              <a:rPr lang="en-US"/>
              <a:t>STRATEGIES FOR PROMOTING SEQUENTIAL ACTIVITIES: </a:t>
            </a:r>
            <a:r>
              <a:rPr lang="en-US" u="sng"/>
              <a:t>SUGGESTING ACTIVITIES</a:t>
            </a:r>
            <a:endParaRPr u="sng"/>
          </a:p>
        </p:txBody>
      </p:sp>
      <p:sp>
        <p:nvSpPr>
          <p:cNvPr id="252" name="Google Shape;252;p7"/>
          <p:cNvSpPr txBox="1">
            <a:spLocks noGrp="1"/>
          </p:cNvSpPr>
          <p:nvPr>
            <p:ph type="body" idx="1"/>
          </p:nvPr>
        </p:nvSpPr>
        <p:spPr>
          <a:xfrm>
            <a:off x="581192" y="1962295"/>
            <a:ext cx="7989752" cy="38862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656"/>
              <a:buNone/>
            </a:pPr>
            <a:r>
              <a:rPr lang="en-US"/>
              <a:t>While some materials are inherently sequential (e.g., puzzles), children may need suggestions or support from adults to use other materials in a sequenced way.</a:t>
            </a:r>
            <a:endParaRPr b="1">
              <a:solidFill>
                <a:schemeClr val="accent1"/>
              </a:solidFill>
            </a:endParaRPr>
          </a:p>
        </p:txBody>
      </p:sp>
      <p:sp>
        <p:nvSpPr>
          <p:cNvPr id="253" name="Google Shape;253;p7"/>
          <p:cNvSpPr/>
          <p:nvPr/>
        </p:nvSpPr>
        <p:spPr>
          <a:xfrm>
            <a:off x="2554672" y="3420228"/>
            <a:ext cx="1936010" cy="230832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chemeClr val="dk1"/>
                </a:solidFill>
                <a:latin typeface="Gill Sans"/>
                <a:ea typeface="Gill Sans"/>
                <a:cs typeface="Gill Sans"/>
                <a:sym typeface="Gill Sans"/>
              </a:rPr>
              <a:t>Be </a:t>
            </a:r>
            <a:r>
              <a:rPr lang="en-US" sz="1600" b="1">
                <a:solidFill>
                  <a:schemeClr val="dk1"/>
                </a:solidFill>
                <a:latin typeface="Gill Sans"/>
                <a:ea typeface="Gill Sans"/>
                <a:cs typeface="Gill Sans"/>
                <a:sym typeface="Gill Sans"/>
              </a:rPr>
              <a:t>intentional</a:t>
            </a:r>
            <a:r>
              <a:rPr lang="en-US" sz="1600">
                <a:solidFill>
                  <a:schemeClr val="dk1"/>
                </a:solidFill>
                <a:latin typeface="Gill Sans"/>
                <a:ea typeface="Gill Sans"/>
                <a:cs typeface="Gill Sans"/>
                <a:sym typeface="Gill Sans"/>
              </a:rPr>
              <a:t> and </a:t>
            </a:r>
            <a:r>
              <a:rPr lang="en-US" sz="1600" b="1">
                <a:solidFill>
                  <a:schemeClr val="dk1"/>
                </a:solidFill>
                <a:latin typeface="Gill Sans"/>
                <a:ea typeface="Gill Sans"/>
                <a:cs typeface="Gill Sans"/>
                <a:sym typeface="Gill Sans"/>
              </a:rPr>
              <a:t>enthusiastic</a:t>
            </a:r>
            <a:r>
              <a:rPr lang="en-US" sz="1600">
                <a:solidFill>
                  <a:schemeClr val="dk1"/>
                </a:solidFill>
                <a:latin typeface="Gill Sans"/>
                <a:ea typeface="Gill Sans"/>
                <a:cs typeface="Gill Sans"/>
                <a:sym typeface="Gill Sans"/>
              </a:rPr>
              <a:t> when </a:t>
            </a:r>
            <a:r>
              <a:rPr lang="en-US" sz="1600" b="1">
                <a:solidFill>
                  <a:schemeClr val="dk1"/>
                </a:solidFill>
                <a:latin typeface="Gill Sans"/>
                <a:ea typeface="Gill Sans"/>
                <a:cs typeface="Gill Sans"/>
                <a:sym typeface="Gill Sans"/>
              </a:rPr>
              <a:t>introducing</a:t>
            </a:r>
            <a:r>
              <a:rPr lang="en-US" sz="1600">
                <a:solidFill>
                  <a:schemeClr val="dk1"/>
                </a:solidFill>
                <a:latin typeface="Gill Sans"/>
                <a:ea typeface="Gill Sans"/>
                <a:cs typeface="Gill Sans"/>
                <a:sym typeface="Gill Sans"/>
              </a:rPr>
              <a:t> free choice center activities—this is an excellent way to spark children’s interest and give them ideas! </a:t>
            </a:r>
            <a:endParaRPr sz="1600">
              <a:solidFill>
                <a:schemeClr val="dk1"/>
              </a:solidFill>
              <a:latin typeface="Gill Sans"/>
              <a:ea typeface="Gill Sans"/>
              <a:cs typeface="Gill Sans"/>
              <a:sym typeface="Gill Sans"/>
            </a:endParaRPr>
          </a:p>
        </p:txBody>
      </p:sp>
      <p:sp>
        <p:nvSpPr>
          <p:cNvPr id="254" name="Google Shape;254;p7"/>
          <p:cNvSpPr/>
          <p:nvPr/>
        </p:nvSpPr>
        <p:spPr>
          <a:xfrm>
            <a:off x="4676721" y="3420655"/>
            <a:ext cx="3910715"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a:solidFill>
                  <a:schemeClr val="dk1"/>
                </a:solidFill>
                <a:latin typeface="Gill Sans"/>
                <a:ea typeface="Gill Sans"/>
                <a:cs typeface="Gill Sans"/>
                <a:sym typeface="Gill Sans"/>
              </a:rPr>
              <a:t>Play</a:t>
            </a:r>
            <a:r>
              <a:rPr lang="en-US" sz="1600">
                <a:solidFill>
                  <a:schemeClr val="dk1"/>
                </a:solidFill>
                <a:latin typeface="Gill Sans"/>
                <a:ea typeface="Gill Sans"/>
                <a:cs typeface="Gill Sans"/>
                <a:sym typeface="Gill Sans"/>
              </a:rPr>
              <a:t> </a:t>
            </a:r>
            <a:r>
              <a:rPr lang="en-US" sz="1600" b="1">
                <a:solidFill>
                  <a:schemeClr val="dk1"/>
                </a:solidFill>
                <a:latin typeface="Gill Sans"/>
                <a:ea typeface="Gill Sans"/>
                <a:cs typeface="Gill Sans"/>
                <a:sym typeface="Gill Sans"/>
              </a:rPr>
              <a:t>alongside </a:t>
            </a:r>
            <a:r>
              <a:rPr lang="en-US" sz="1600">
                <a:solidFill>
                  <a:schemeClr val="dk1"/>
                </a:solidFill>
                <a:latin typeface="Gill Sans"/>
                <a:ea typeface="Gill Sans"/>
                <a:cs typeface="Gill Sans"/>
                <a:sym typeface="Gill Sans"/>
              </a:rPr>
              <a:t>children</a:t>
            </a:r>
            <a:r>
              <a:rPr lang="en-US" sz="1600" b="1">
                <a:solidFill>
                  <a:schemeClr val="dk1"/>
                </a:solidFill>
                <a:latin typeface="Gill Sans"/>
                <a:ea typeface="Gill Sans"/>
                <a:cs typeface="Gill Sans"/>
                <a:sym typeface="Gill Sans"/>
              </a:rPr>
              <a:t> </a:t>
            </a:r>
            <a:r>
              <a:rPr lang="en-US" sz="1600">
                <a:solidFill>
                  <a:schemeClr val="dk1"/>
                </a:solidFill>
                <a:latin typeface="Gill Sans"/>
                <a:ea typeface="Gill Sans"/>
                <a:cs typeface="Gill Sans"/>
                <a:sym typeface="Gill Sans"/>
              </a:rPr>
              <a:t>and </a:t>
            </a:r>
            <a:r>
              <a:rPr lang="en-US" sz="1600" b="1">
                <a:solidFill>
                  <a:schemeClr val="dk1"/>
                </a:solidFill>
                <a:latin typeface="Gill Sans"/>
                <a:ea typeface="Gill Sans"/>
                <a:cs typeface="Gill Sans"/>
                <a:sym typeface="Gill Sans"/>
              </a:rPr>
              <a:t>demonstrate</a:t>
            </a:r>
            <a:r>
              <a:rPr lang="en-US" sz="1600">
                <a:solidFill>
                  <a:schemeClr val="dk1"/>
                </a:solidFill>
                <a:latin typeface="Gill Sans"/>
                <a:ea typeface="Gill Sans"/>
                <a:cs typeface="Gill Sans"/>
                <a:sym typeface="Gill Sans"/>
              </a:rPr>
              <a:t> using materials in sequenced ways: </a:t>
            </a:r>
            <a:endParaRPr sz="1600">
              <a:solidFill>
                <a:schemeClr val="dk1"/>
              </a:solidFill>
              <a:latin typeface="Gill Sans"/>
              <a:ea typeface="Gill Sans"/>
              <a:cs typeface="Gill Sans"/>
              <a:sym typeface="Gill Sans"/>
            </a:endParaRPr>
          </a:p>
        </p:txBody>
      </p:sp>
      <p:grpSp>
        <p:nvGrpSpPr>
          <p:cNvPr id="255" name="Google Shape;255;p7"/>
          <p:cNvGrpSpPr/>
          <p:nvPr/>
        </p:nvGrpSpPr>
        <p:grpSpPr>
          <a:xfrm>
            <a:off x="6478185" y="4169472"/>
            <a:ext cx="2519955" cy="1328297"/>
            <a:chOff x="5977217" y="4261898"/>
            <a:chExt cx="2519955" cy="1328297"/>
          </a:xfrm>
        </p:grpSpPr>
        <p:grpSp>
          <p:nvGrpSpPr>
            <p:cNvPr id="256" name="Google Shape;256;p7"/>
            <p:cNvGrpSpPr/>
            <p:nvPr/>
          </p:nvGrpSpPr>
          <p:grpSpPr>
            <a:xfrm>
              <a:off x="6131658" y="4261898"/>
              <a:ext cx="2365514" cy="1328297"/>
              <a:chOff x="-1745574" y="4172112"/>
              <a:chExt cx="2839668" cy="1987269"/>
            </a:xfrm>
          </p:grpSpPr>
          <p:sp>
            <p:nvSpPr>
              <p:cNvPr id="257" name="Google Shape;257;p7"/>
              <p:cNvSpPr/>
              <p:nvPr/>
            </p:nvSpPr>
            <p:spPr>
              <a:xfrm>
                <a:off x="-1745574" y="4172112"/>
                <a:ext cx="2825086" cy="1951630"/>
              </a:xfrm>
              <a:prstGeom prst="wedgeEllipseCallout">
                <a:avLst>
                  <a:gd name="adj1" fmla="val 41212"/>
                  <a:gd name="adj2" fmla="val -67812"/>
                </a:avLst>
              </a:prstGeom>
              <a:solidFill>
                <a:srgbClr val="F2DAD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258" name="Google Shape;258;p7"/>
              <p:cNvSpPr/>
              <p:nvPr/>
            </p:nvSpPr>
            <p:spPr>
              <a:xfrm>
                <a:off x="-1730993" y="4207751"/>
                <a:ext cx="2825087" cy="1951630"/>
              </a:xfrm>
              <a:prstGeom prst="wedgeEllipseCallout">
                <a:avLst>
                  <a:gd name="adj1" fmla="val 36998"/>
                  <a:gd name="adj2" fmla="val -67709"/>
                </a:avLst>
              </a:prstGeom>
              <a:noFill/>
              <a:ln w="222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grpSp>
        <p:sp>
          <p:nvSpPr>
            <p:cNvPr id="259" name="Google Shape;259;p7"/>
            <p:cNvSpPr/>
            <p:nvPr/>
          </p:nvSpPr>
          <p:spPr>
            <a:xfrm>
              <a:off x="5977217" y="4504536"/>
              <a:ext cx="2418196" cy="938719"/>
            </a:xfrm>
            <a:prstGeom prst="rect">
              <a:avLst/>
            </a:prstGeom>
            <a:noFill/>
            <a:ln>
              <a:noFill/>
            </a:ln>
          </p:spPr>
          <p:txBody>
            <a:bodyPr spcFirstLastPara="1" wrap="square" lIns="91425" tIns="45700" rIns="91425" bIns="45700" anchor="t" anchorCtr="0">
              <a:spAutoFit/>
            </a:bodyPr>
            <a:lstStyle/>
            <a:p>
              <a:pPr marL="324000" marR="0" lvl="1" indent="0" algn="ctr" rtl="0">
                <a:spcBef>
                  <a:spcPts val="0"/>
                </a:spcBef>
                <a:spcAft>
                  <a:spcPts val="0"/>
                </a:spcAft>
                <a:buClr>
                  <a:schemeClr val="dk1"/>
                </a:buClr>
                <a:buSzPts val="1100"/>
                <a:buFont typeface="Gill Sans"/>
                <a:buNone/>
              </a:pPr>
              <a:r>
                <a:rPr lang="en-US" sz="1100" b="0" i="0" u="none" strike="noStrike" cap="none">
                  <a:solidFill>
                    <a:schemeClr val="dk1"/>
                  </a:solidFill>
                  <a:latin typeface="Gill Sans"/>
                  <a:ea typeface="Gill Sans"/>
                  <a:cs typeface="Gill Sans"/>
                  <a:sym typeface="Gill Sans"/>
                </a:rPr>
                <a:t>I see the counting bears are having a birthday party! Should we count how many guests there are to make sure we have enough treats?</a:t>
              </a:r>
              <a:endParaRPr sz="1100" b="0" i="0" u="none" strike="noStrike" cap="none">
                <a:solidFill>
                  <a:schemeClr val="dk1"/>
                </a:solidFill>
                <a:latin typeface="Gill Sans"/>
                <a:ea typeface="Gill Sans"/>
                <a:cs typeface="Gill Sans"/>
                <a:sym typeface="Gill Sans"/>
              </a:endParaRPr>
            </a:p>
          </p:txBody>
        </p:sp>
      </p:grpSp>
      <p:sp>
        <p:nvSpPr>
          <p:cNvPr id="260" name="Google Shape;260;p7"/>
          <p:cNvSpPr/>
          <p:nvPr/>
        </p:nvSpPr>
        <p:spPr>
          <a:xfrm>
            <a:off x="5251681" y="3031799"/>
            <a:ext cx="2867571" cy="338554"/>
          </a:xfrm>
          <a:prstGeom prst="rect">
            <a:avLst/>
          </a:prstGeom>
          <a:solidFill>
            <a:schemeClr val="lt1"/>
          </a:solidFill>
          <a:ln w="12700" cap="flat" cmpd="sng">
            <a:solidFill>
              <a:schemeClr val="dk1"/>
            </a:solidFill>
            <a:prstDash val="solid"/>
            <a:round/>
            <a:headEnd type="none" w="sm" len="sm"/>
            <a:tailEnd type="none" w="sm" len="sm"/>
          </a:ln>
          <a:effectLst>
            <a:outerShdw blurRad="50800" dist="127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a:solidFill>
                  <a:srgbClr val="538CD5"/>
                </a:solidFill>
                <a:latin typeface="Gill Sans"/>
                <a:ea typeface="Gill Sans"/>
                <a:cs typeface="Gill Sans"/>
                <a:sym typeface="Gill Sans"/>
              </a:rPr>
              <a:t>MODELING</a:t>
            </a:r>
            <a:endParaRPr sz="1600" b="1">
              <a:solidFill>
                <a:srgbClr val="538CD5"/>
              </a:solidFill>
              <a:latin typeface="Gill Sans"/>
              <a:ea typeface="Gill Sans"/>
              <a:cs typeface="Gill Sans"/>
              <a:sym typeface="Gill Sans"/>
            </a:endParaRPr>
          </a:p>
        </p:txBody>
      </p:sp>
      <p:grpSp>
        <p:nvGrpSpPr>
          <p:cNvPr id="261" name="Google Shape;261;p7"/>
          <p:cNvGrpSpPr/>
          <p:nvPr/>
        </p:nvGrpSpPr>
        <p:grpSpPr>
          <a:xfrm>
            <a:off x="4408036" y="4311944"/>
            <a:ext cx="2411863" cy="1507832"/>
            <a:chOff x="4493761" y="4140494"/>
            <a:chExt cx="2411863" cy="1507832"/>
          </a:xfrm>
        </p:grpSpPr>
        <p:grpSp>
          <p:nvGrpSpPr>
            <p:cNvPr id="262" name="Google Shape;262;p7"/>
            <p:cNvGrpSpPr/>
            <p:nvPr/>
          </p:nvGrpSpPr>
          <p:grpSpPr>
            <a:xfrm>
              <a:off x="4734109" y="4140494"/>
              <a:ext cx="2171515" cy="1507832"/>
              <a:chOff x="-1745574" y="4172112"/>
              <a:chExt cx="2839668" cy="1987269"/>
            </a:xfrm>
          </p:grpSpPr>
          <p:sp>
            <p:nvSpPr>
              <p:cNvPr id="263" name="Google Shape;263;p7"/>
              <p:cNvSpPr/>
              <p:nvPr/>
            </p:nvSpPr>
            <p:spPr>
              <a:xfrm>
                <a:off x="-1745574" y="4172112"/>
                <a:ext cx="2825087" cy="1951630"/>
              </a:xfrm>
              <a:prstGeom prst="wedgeEllipseCallout">
                <a:avLst>
                  <a:gd name="adj1" fmla="val 37868"/>
                  <a:gd name="adj2" fmla="val 55210"/>
                </a:avLst>
              </a:prstGeom>
              <a:solidFill>
                <a:srgbClr val="FCF0D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264" name="Google Shape;264;p7"/>
              <p:cNvSpPr/>
              <p:nvPr/>
            </p:nvSpPr>
            <p:spPr>
              <a:xfrm>
                <a:off x="-1730993" y="4207751"/>
                <a:ext cx="2825087" cy="1951630"/>
              </a:xfrm>
              <a:prstGeom prst="wedgeEllipseCallout">
                <a:avLst>
                  <a:gd name="adj1" fmla="val 40939"/>
                  <a:gd name="adj2" fmla="val 57675"/>
                </a:avLst>
              </a:prstGeom>
              <a:noFill/>
              <a:ln w="222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grpSp>
        <p:sp>
          <p:nvSpPr>
            <p:cNvPr id="265" name="Google Shape;265;p7"/>
            <p:cNvSpPr/>
            <p:nvPr/>
          </p:nvSpPr>
          <p:spPr>
            <a:xfrm>
              <a:off x="4493761" y="4378879"/>
              <a:ext cx="2343513" cy="1107996"/>
            </a:xfrm>
            <a:prstGeom prst="rect">
              <a:avLst/>
            </a:prstGeom>
            <a:noFill/>
            <a:ln>
              <a:noFill/>
            </a:ln>
          </p:spPr>
          <p:txBody>
            <a:bodyPr spcFirstLastPara="1" wrap="square" lIns="91425" tIns="45700" rIns="91425" bIns="45700" anchor="t" anchorCtr="0">
              <a:spAutoFit/>
            </a:bodyPr>
            <a:lstStyle/>
            <a:p>
              <a:pPr marL="324000" marR="0" lvl="1" indent="0" algn="ctr" rtl="0">
                <a:spcBef>
                  <a:spcPts val="0"/>
                </a:spcBef>
                <a:spcAft>
                  <a:spcPts val="0"/>
                </a:spcAft>
                <a:buClr>
                  <a:schemeClr val="dk1"/>
                </a:buClr>
                <a:buSzPts val="1100"/>
                <a:buFont typeface="Gill Sans"/>
                <a:buNone/>
              </a:pPr>
              <a:r>
                <a:rPr lang="en-US" sz="1100" b="0" i="0" u="none" strike="noStrike" cap="none">
                  <a:solidFill>
                    <a:schemeClr val="dk1"/>
                  </a:solidFill>
                  <a:latin typeface="Gill Sans"/>
                  <a:ea typeface="Gill Sans"/>
                  <a:cs typeface="Gill Sans"/>
                  <a:sym typeface="Gill Sans"/>
                </a:rPr>
                <a:t>Since I’m the waitress, </a:t>
              </a:r>
              <a:endParaRPr/>
            </a:p>
            <a:p>
              <a:pPr marL="324000" marR="0" lvl="1" indent="0" algn="ctr" rtl="0">
                <a:spcBef>
                  <a:spcPts val="0"/>
                </a:spcBef>
                <a:spcAft>
                  <a:spcPts val="0"/>
                </a:spcAft>
                <a:buClr>
                  <a:schemeClr val="dk1"/>
                </a:buClr>
                <a:buSzPts val="1100"/>
                <a:buFont typeface="Gill Sans"/>
                <a:buNone/>
              </a:pPr>
              <a:r>
                <a:rPr lang="en-US" sz="1100" b="0" i="0" u="none" strike="noStrike" cap="none">
                  <a:solidFill>
                    <a:schemeClr val="dk1"/>
                  </a:solidFill>
                  <a:latin typeface="Gill Sans"/>
                  <a:ea typeface="Gill Sans"/>
                  <a:cs typeface="Gill Sans"/>
                  <a:sym typeface="Gill Sans"/>
                </a:rPr>
                <a:t>I’ll write down your order. </a:t>
              </a:r>
              <a:endParaRPr/>
            </a:p>
            <a:p>
              <a:pPr marL="324000" marR="0" lvl="1" indent="0" algn="ctr" rtl="0">
                <a:spcBef>
                  <a:spcPts val="0"/>
                </a:spcBef>
                <a:spcAft>
                  <a:spcPts val="0"/>
                </a:spcAft>
                <a:buClr>
                  <a:schemeClr val="dk1"/>
                </a:buClr>
                <a:buSzPts val="1100"/>
                <a:buFont typeface="Gill Sans"/>
                <a:buNone/>
              </a:pPr>
              <a:r>
                <a:rPr lang="en-US" sz="1100" b="0" i="0" u="none" strike="noStrike" cap="none">
                  <a:solidFill>
                    <a:schemeClr val="dk1"/>
                  </a:solidFill>
                  <a:latin typeface="Gill Sans"/>
                  <a:ea typeface="Gill Sans"/>
                  <a:cs typeface="Gill Sans"/>
                  <a:sym typeface="Gill Sans"/>
                </a:rPr>
                <a:t>Hmm…I can’t remember how to spell “pizza”, but I know it starts with the /p/ sound. </a:t>
              </a:r>
              <a:endParaRPr/>
            </a:p>
            <a:p>
              <a:pPr marL="324000" marR="0" lvl="1" indent="0" algn="ctr" rtl="0">
                <a:spcBef>
                  <a:spcPts val="0"/>
                </a:spcBef>
                <a:spcAft>
                  <a:spcPts val="0"/>
                </a:spcAft>
                <a:buClr>
                  <a:schemeClr val="dk1"/>
                </a:buClr>
                <a:buSzPts val="1100"/>
                <a:buFont typeface="Gill Sans"/>
                <a:buNone/>
              </a:pPr>
              <a:r>
                <a:rPr lang="en-US" sz="1100" b="0" i="0" u="none" strike="noStrike" cap="none">
                  <a:solidFill>
                    <a:schemeClr val="dk1"/>
                  </a:solidFill>
                  <a:latin typeface="Gill Sans"/>
                  <a:ea typeface="Gill Sans"/>
                  <a:cs typeface="Gill Sans"/>
                  <a:sym typeface="Gill Sans"/>
                </a:rPr>
                <a:t>Which letter is that?!</a:t>
              </a:r>
              <a:endParaRPr sz="1100" b="0" i="0" u="none" strike="noStrike" cap="none">
                <a:solidFill>
                  <a:schemeClr val="dk1"/>
                </a:solidFill>
                <a:latin typeface="Gill Sans"/>
                <a:ea typeface="Gill Sans"/>
                <a:cs typeface="Gill Sans"/>
                <a:sym typeface="Gill Sans"/>
              </a:endParaRPr>
            </a:p>
          </p:txBody>
        </p:sp>
      </p:grpSp>
      <p:sp>
        <p:nvSpPr>
          <p:cNvPr id="266" name="Google Shape;266;p7"/>
          <p:cNvSpPr/>
          <p:nvPr/>
        </p:nvSpPr>
        <p:spPr>
          <a:xfrm>
            <a:off x="1188314" y="3054268"/>
            <a:ext cx="2867571" cy="338554"/>
          </a:xfrm>
          <a:prstGeom prst="rect">
            <a:avLst/>
          </a:prstGeom>
          <a:solidFill>
            <a:schemeClr val="lt1"/>
          </a:solidFill>
          <a:ln w="12700" cap="flat" cmpd="sng">
            <a:solidFill>
              <a:schemeClr val="dk1"/>
            </a:solidFill>
            <a:prstDash val="solid"/>
            <a:round/>
            <a:headEnd type="none" w="sm" len="sm"/>
            <a:tailEnd type="none" w="sm" len="sm"/>
          </a:ln>
          <a:effectLst>
            <a:outerShdw blurRad="50800" dist="127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a:solidFill>
                  <a:srgbClr val="76923C"/>
                </a:solidFill>
                <a:latin typeface="Gill Sans"/>
                <a:ea typeface="Gill Sans"/>
                <a:cs typeface="Gill Sans"/>
                <a:sym typeface="Gill Sans"/>
              </a:rPr>
              <a:t>PREVIEWING</a:t>
            </a:r>
            <a:endParaRPr sz="1600" b="1">
              <a:solidFill>
                <a:srgbClr val="76923C"/>
              </a:solidFill>
              <a:latin typeface="Gill Sans"/>
              <a:ea typeface="Gill Sans"/>
              <a:cs typeface="Gill Sans"/>
              <a:sym typeface="Gill Sans"/>
            </a:endParaRPr>
          </a:p>
        </p:txBody>
      </p:sp>
      <p:grpSp>
        <p:nvGrpSpPr>
          <p:cNvPr id="267" name="Google Shape;267;p7"/>
          <p:cNvGrpSpPr/>
          <p:nvPr/>
        </p:nvGrpSpPr>
        <p:grpSpPr>
          <a:xfrm>
            <a:off x="589179" y="3541968"/>
            <a:ext cx="1980106" cy="2198581"/>
            <a:chOff x="4603414" y="4140494"/>
            <a:chExt cx="1980106" cy="1507832"/>
          </a:xfrm>
        </p:grpSpPr>
        <p:grpSp>
          <p:nvGrpSpPr>
            <p:cNvPr id="268" name="Google Shape;268;p7"/>
            <p:cNvGrpSpPr/>
            <p:nvPr/>
          </p:nvGrpSpPr>
          <p:grpSpPr>
            <a:xfrm>
              <a:off x="4734109" y="4140494"/>
              <a:ext cx="1849411" cy="1507832"/>
              <a:chOff x="-1745574" y="4172112"/>
              <a:chExt cx="2418456" cy="1987269"/>
            </a:xfrm>
          </p:grpSpPr>
          <p:sp>
            <p:nvSpPr>
              <p:cNvPr id="269" name="Google Shape;269;p7"/>
              <p:cNvSpPr/>
              <p:nvPr/>
            </p:nvSpPr>
            <p:spPr>
              <a:xfrm>
                <a:off x="-1745574" y="4172112"/>
                <a:ext cx="2388089" cy="1951630"/>
              </a:xfrm>
              <a:prstGeom prst="wedgeEllipseCallout">
                <a:avLst>
                  <a:gd name="adj1" fmla="val -60861"/>
                  <a:gd name="adj2" fmla="val 49549"/>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270" name="Google Shape;270;p7"/>
              <p:cNvSpPr/>
              <p:nvPr/>
            </p:nvSpPr>
            <p:spPr>
              <a:xfrm>
                <a:off x="-1730992" y="4207751"/>
                <a:ext cx="2403874" cy="1951630"/>
              </a:xfrm>
              <a:prstGeom prst="wedgeEllipseCallout">
                <a:avLst>
                  <a:gd name="adj1" fmla="val -66521"/>
                  <a:gd name="adj2" fmla="val 47420"/>
                </a:avLst>
              </a:prstGeom>
              <a:noFill/>
              <a:ln w="222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grpSp>
        <p:sp>
          <p:nvSpPr>
            <p:cNvPr id="271" name="Google Shape;271;p7"/>
            <p:cNvSpPr/>
            <p:nvPr/>
          </p:nvSpPr>
          <p:spPr>
            <a:xfrm>
              <a:off x="4603414" y="4371666"/>
              <a:ext cx="1831531" cy="1108167"/>
            </a:xfrm>
            <a:prstGeom prst="rect">
              <a:avLst/>
            </a:prstGeom>
            <a:noFill/>
            <a:ln>
              <a:noFill/>
            </a:ln>
          </p:spPr>
          <p:txBody>
            <a:bodyPr spcFirstLastPara="1" wrap="square" lIns="91425" tIns="45700" rIns="91425" bIns="45700" anchor="t" anchorCtr="0">
              <a:spAutoFit/>
            </a:bodyPr>
            <a:lstStyle/>
            <a:p>
              <a:pPr marL="324000" marR="0" lvl="1" indent="0" algn="ctr" rtl="0">
                <a:spcBef>
                  <a:spcPts val="0"/>
                </a:spcBef>
                <a:spcAft>
                  <a:spcPts val="0"/>
                </a:spcAft>
                <a:buClr>
                  <a:schemeClr val="dk1"/>
                </a:buClr>
                <a:buSzPts val="1100"/>
                <a:buFont typeface="Gill Sans"/>
                <a:buNone/>
              </a:pPr>
              <a:r>
                <a:rPr lang="en-US" sz="1100" b="0" i="0" u="none" strike="noStrike" cap="none">
                  <a:solidFill>
                    <a:schemeClr val="dk1"/>
                  </a:solidFill>
                  <a:latin typeface="Gill Sans"/>
                  <a:ea typeface="Gill Sans"/>
                  <a:cs typeface="Gill Sans"/>
                  <a:sym typeface="Gill Sans"/>
                </a:rPr>
                <a:t>I brought in a real  MAILBOX for the Writing Center! You can write letters to your friends, put them in the mailbox, and the mail carrier will deliver them during our Afternoon Meeting.</a:t>
              </a:r>
              <a:endParaRPr sz="1100" b="0" i="0" u="none" strike="noStrike" cap="none">
                <a:solidFill>
                  <a:schemeClr val="dk1"/>
                </a:solidFill>
                <a:latin typeface="Gill Sans"/>
                <a:ea typeface="Gill Sans"/>
                <a:cs typeface="Gill Sans"/>
                <a:sym typeface="Gill Sans"/>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8"/>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2800"/>
              <a:buFont typeface="Century Gothic"/>
              <a:buNone/>
            </a:pPr>
            <a:r>
              <a:rPr lang="en-US"/>
              <a:t>STRATEGIES FOR PROMOTING SEQUENTIAL ACTIVITIES: </a:t>
            </a:r>
            <a:r>
              <a:rPr lang="en-US" u="sng"/>
              <a:t>ENHANCING SCENARIOS</a:t>
            </a:r>
            <a:endParaRPr u="sng"/>
          </a:p>
        </p:txBody>
      </p:sp>
      <p:sp>
        <p:nvSpPr>
          <p:cNvPr id="278" name="Google Shape;278;p8"/>
          <p:cNvSpPr txBox="1">
            <a:spLocks noGrp="1"/>
          </p:cNvSpPr>
          <p:nvPr>
            <p:ph type="body" idx="1"/>
          </p:nvPr>
        </p:nvSpPr>
        <p:spPr>
          <a:xfrm>
            <a:off x="703772" y="2203413"/>
            <a:ext cx="6964353" cy="3886200"/>
          </a:xfrm>
          <a:prstGeom prst="rect">
            <a:avLst/>
          </a:prstGeom>
          <a:noFill/>
          <a:ln>
            <a:noFill/>
          </a:ln>
        </p:spPr>
        <p:txBody>
          <a:bodyPr spcFirstLastPara="1" wrap="square" lIns="91425" tIns="45700" rIns="91425" bIns="45700" anchor="t" anchorCtr="0">
            <a:normAutofit/>
          </a:bodyPr>
          <a:lstStyle/>
          <a:p>
            <a:pPr marL="306000" lvl="0" indent="-306000" algn="l" rtl="0">
              <a:spcBef>
                <a:spcPts val="0"/>
              </a:spcBef>
              <a:spcAft>
                <a:spcPts val="0"/>
              </a:spcAft>
              <a:buSzPts val="1472"/>
              <a:buChar char="◼"/>
            </a:pPr>
            <a:r>
              <a:rPr lang="en-US" sz="1600" b="1">
                <a:solidFill>
                  <a:schemeClr val="accent1"/>
                </a:solidFill>
              </a:rPr>
              <a:t>Integrate topics </a:t>
            </a:r>
            <a:r>
              <a:rPr lang="en-US" sz="1600"/>
              <a:t>from curriculum studies across daily activities</a:t>
            </a:r>
            <a:endParaRPr/>
          </a:p>
          <a:p>
            <a:pPr marL="306000" lvl="0" indent="-306000" algn="l" rtl="0">
              <a:spcBef>
                <a:spcPts val="920"/>
              </a:spcBef>
              <a:spcAft>
                <a:spcPts val="0"/>
              </a:spcAft>
              <a:buSzPts val="1472"/>
              <a:buChar char="◼"/>
            </a:pPr>
            <a:r>
              <a:rPr lang="en-US" sz="1600"/>
              <a:t>Suggest </a:t>
            </a:r>
            <a:r>
              <a:rPr lang="en-US" sz="1600" b="1">
                <a:solidFill>
                  <a:schemeClr val="accent1"/>
                </a:solidFill>
              </a:rPr>
              <a:t>scenarios</a:t>
            </a:r>
            <a:r>
              <a:rPr lang="en-US" sz="1600"/>
              <a:t> for children to act out during </a:t>
            </a:r>
            <a:r>
              <a:rPr lang="en-US" sz="1600" b="1">
                <a:solidFill>
                  <a:schemeClr val="accent1"/>
                </a:solidFill>
              </a:rPr>
              <a:t>dramatic play</a:t>
            </a:r>
            <a:endParaRPr/>
          </a:p>
          <a:p>
            <a:pPr marL="306000" lvl="0" indent="-306000" algn="l" rtl="0">
              <a:spcBef>
                <a:spcPts val="920"/>
              </a:spcBef>
              <a:spcAft>
                <a:spcPts val="0"/>
              </a:spcAft>
              <a:buSzPts val="1472"/>
              <a:buChar char="◼"/>
            </a:pPr>
            <a:r>
              <a:rPr lang="en-US" sz="1600"/>
              <a:t>Help children </a:t>
            </a:r>
            <a:r>
              <a:rPr lang="en-US" sz="1600" b="1">
                <a:solidFill>
                  <a:schemeClr val="accent1"/>
                </a:solidFill>
              </a:rPr>
              <a:t>develop plans </a:t>
            </a:r>
            <a:r>
              <a:rPr lang="en-US" sz="1600"/>
              <a:t>for making specific structures in the block area</a:t>
            </a:r>
            <a:endParaRPr sz="1600"/>
          </a:p>
        </p:txBody>
      </p:sp>
      <p:grpSp>
        <p:nvGrpSpPr>
          <p:cNvPr id="279" name="Google Shape;279;p8"/>
          <p:cNvGrpSpPr/>
          <p:nvPr/>
        </p:nvGrpSpPr>
        <p:grpSpPr>
          <a:xfrm>
            <a:off x="2595092" y="4112852"/>
            <a:ext cx="4024596" cy="821348"/>
            <a:chOff x="4898162" y="5320066"/>
            <a:chExt cx="3746598" cy="821348"/>
          </a:xfrm>
        </p:grpSpPr>
        <p:sp>
          <p:nvSpPr>
            <p:cNvPr id="280" name="Google Shape;280;p8"/>
            <p:cNvSpPr/>
            <p:nvPr/>
          </p:nvSpPr>
          <p:spPr>
            <a:xfrm>
              <a:off x="5286663" y="5556639"/>
              <a:ext cx="3358097"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0" cap="none">
                  <a:solidFill>
                    <a:srgbClr val="953734"/>
                  </a:solidFill>
                  <a:latin typeface="Gill Sans"/>
                  <a:ea typeface="Gill Sans"/>
                  <a:cs typeface="Gill Sans"/>
                  <a:sym typeface="Gill Sans"/>
                </a:rPr>
                <a:t>How can you follow children’s interests to scaffold sequential activities?</a:t>
              </a:r>
              <a:endParaRPr sz="1600" b="0" cap="none">
                <a:solidFill>
                  <a:srgbClr val="953734"/>
                </a:solidFill>
                <a:latin typeface="Gill Sans"/>
                <a:ea typeface="Gill Sans"/>
                <a:cs typeface="Gill Sans"/>
                <a:sym typeface="Gill Sans"/>
              </a:endParaRPr>
            </a:p>
          </p:txBody>
        </p:sp>
        <p:pic>
          <p:nvPicPr>
            <p:cNvPr id="281" name="Google Shape;281;p8"/>
            <p:cNvPicPr preferRelativeResize="0"/>
            <p:nvPr/>
          </p:nvPicPr>
          <p:blipFill rotWithShape="1">
            <a:blip r:embed="rId3">
              <a:alphaModFix/>
            </a:blip>
            <a:srcRect/>
            <a:stretch/>
          </p:blipFill>
          <p:spPr>
            <a:xfrm rot="558274">
              <a:off x="4944532" y="5371609"/>
              <a:ext cx="392666" cy="605547"/>
            </a:xfrm>
            <a:prstGeom prst="rect">
              <a:avLst/>
            </a:prstGeom>
            <a:noFill/>
            <a:ln>
              <a:noFill/>
            </a:ln>
          </p:spPr>
        </p:pic>
        <p:sp>
          <p:nvSpPr>
            <p:cNvPr id="282" name="Google Shape;282;p8"/>
            <p:cNvSpPr/>
            <p:nvPr/>
          </p:nvSpPr>
          <p:spPr>
            <a:xfrm>
              <a:off x="5707314" y="5320066"/>
              <a:ext cx="2359941"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cap="none">
                  <a:solidFill>
                    <a:schemeClr val="dk1"/>
                  </a:solidFill>
                  <a:latin typeface="Caveat"/>
                  <a:ea typeface="Caveat"/>
                  <a:cs typeface="Caveat"/>
                  <a:sym typeface="Caveat"/>
                </a:rPr>
                <a:t>DISCUSSION POINT:</a:t>
              </a:r>
              <a:endParaRPr sz="1600" b="1" cap="none">
                <a:solidFill>
                  <a:schemeClr val="dk1"/>
                </a:solidFill>
                <a:latin typeface="Caveat"/>
                <a:ea typeface="Caveat"/>
                <a:cs typeface="Caveat"/>
                <a:sym typeface="Caveat"/>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9"/>
          <p:cNvSpPr txBox="1">
            <a:spLocks noGrp="1"/>
          </p:cNvSpPr>
          <p:nvPr>
            <p:ph type="title" idx="4294967295"/>
          </p:nvPr>
        </p:nvSpPr>
        <p:spPr>
          <a:xfrm>
            <a:off x="1154113" y="687388"/>
            <a:ext cx="7989887" cy="1082675"/>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2800"/>
              <a:buFont typeface="Gill Sans"/>
              <a:buNone/>
            </a:pPr>
            <a:r>
              <a:rPr lang="en-US"/>
              <a:t>STRATEGIES FOR PROMOTING SEQUENTIAL ACTIVITIES: </a:t>
            </a:r>
            <a:r>
              <a:rPr lang="en-US" b="1" u="sng"/>
              <a:t>ADDITIONAL</a:t>
            </a:r>
            <a:r>
              <a:rPr lang="en-US" u="sng"/>
              <a:t> </a:t>
            </a:r>
            <a:r>
              <a:rPr lang="en-US" b="1" u="sng"/>
              <a:t>EXAMPLES</a:t>
            </a:r>
            <a:endParaRPr b="1" u="sng"/>
          </a:p>
        </p:txBody>
      </p:sp>
      <p:graphicFrame>
        <p:nvGraphicFramePr>
          <p:cNvPr id="289" name="Google Shape;289;p9"/>
          <p:cNvGraphicFramePr/>
          <p:nvPr/>
        </p:nvGraphicFramePr>
        <p:xfrm>
          <a:off x="306891" y="1100803"/>
          <a:ext cx="3000000" cy="3000000"/>
        </p:xfrm>
        <a:graphic>
          <a:graphicData uri="http://schemas.openxmlformats.org/drawingml/2006/table">
            <a:tbl>
              <a:tblPr firstRow="1" firstCol="1" bandRow="1">
                <a:noFill/>
                <a:tableStyleId>{877A89DF-F5F7-4CBC-9C51-264726BDD7A1}</a:tableStyleId>
              </a:tblPr>
              <a:tblGrid>
                <a:gridCol w="1961100">
                  <a:extLst>
                    <a:ext uri="{9D8B030D-6E8A-4147-A177-3AD203B41FA5}">
                      <a16:colId xmlns:a16="http://schemas.microsoft.com/office/drawing/2014/main" val="20000"/>
                    </a:ext>
                  </a:extLst>
                </a:gridCol>
                <a:gridCol w="3475100">
                  <a:extLst>
                    <a:ext uri="{9D8B030D-6E8A-4147-A177-3AD203B41FA5}">
                      <a16:colId xmlns:a16="http://schemas.microsoft.com/office/drawing/2014/main" val="20001"/>
                    </a:ext>
                  </a:extLst>
                </a:gridCol>
                <a:gridCol w="3102175">
                  <a:extLst>
                    <a:ext uri="{9D8B030D-6E8A-4147-A177-3AD203B41FA5}">
                      <a16:colId xmlns:a16="http://schemas.microsoft.com/office/drawing/2014/main" val="20002"/>
                    </a:ext>
                  </a:extLst>
                </a:gridCol>
              </a:tblGrid>
              <a:tr h="365750">
                <a:tc>
                  <a:txBody>
                    <a:bodyPr/>
                    <a:lstStyle/>
                    <a:p>
                      <a:pPr marL="0" marR="0" lvl="0" indent="0" algn="ctr" rtl="0">
                        <a:spcBef>
                          <a:spcPts val="0"/>
                        </a:spcBef>
                        <a:spcAft>
                          <a:spcPts val="0"/>
                        </a:spcAft>
                        <a:buNone/>
                      </a:pPr>
                      <a:r>
                        <a:rPr lang="en-US" sz="1600" u="none" strike="noStrike" cap="none">
                          <a:solidFill>
                            <a:schemeClr val="lt1"/>
                          </a:solidFill>
                        </a:rPr>
                        <a:t> Non-Sequential</a:t>
                      </a:r>
                      <a:endParaRPr sz="1600" u="none" strike="noStrike" cap="none">
                        <a:solidFill>
                          <a:schemeClr val="lt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2"/>
                    </a:solidFill>
                  </a:tcPr>
                </a:tc>
                <a:tc>
                  <a:txBody>
                    <a:bodyPr/>
                    <a:lstStyle/>
                    <a:p>
                      <a:pPr marL="0" marR="0" lvl="0" indent="0" algn="ctr" rtl="0">
                        <a:spcBef>
                          <a:spcPts val="0"/>
                        </a:spcBef>
                        <a:spcAft>
                          <a:spcPts val="0"/>
                        </a:spcAft>
                        <a:buNone/>
                      </a:pPr>
                      <a:r>
                        <a:rPr lang="en-US" sz="1600" u="none" strike="noStrike" cap="none">
                          <a:solidFill>
                            <a:schemeClr val="lt1"/>
                          </a:solidFill>
                        </a:rPr>
                        <a:t> Facilitation</a:t>
                      </a:r>
                      <a:endParaRPr sz="1600" u="none" strike="noStrike" cap="none">
                        <a:solidFill>
                          <a:schemeClr val="lt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2"/>
                    </a:solidFill>
                  </a:tcPr>
                </a:tc>
                <a:tc>
                  <a:txBody>
                    <a:bodyPr/>
                    <a:lstStyle/>
                    <a:p>
                      <a:pPr marL="0" marR="0" lvl="0" indent="0" algn="ctr" rtl="0">
                        <a:spcBef>
                          <a:spcPts val="0"/>
                        </a:spcBef>
                        <a:spcAft>
                          <a:spcPts val="0"/>
                        </a:spcAft>
                        <a:buNone/>
                      </a:pPr>
                      <a:r>
                        <a:rPr lang="en-US" sz="1600" u="none" strike="noStrike" cap="none">
                          <a:solidFill>
                            <a:schemeClr val="lt1"/>
                          </a:solidFill>
                        </a:rPr>
                        <a:t> Sequential</a:t>
                      </a:r>
                      <a:endParaRPr sz="1600" u="none" strike="noStrike" cap="none">
                        <a:solidFill>
                          <a:schemeClr val="lt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731525">
                <a:tc>
                  <a:txBody>
                    <a:bodyPr/>
                    <a:lstStyle/>
                    <a:p>
                      <a:pPr marL="0" marR="0" lvl="0" indent="0" algn="l" rtl="0">
                        <a:spcBef>
                          <a:spcPts val="0"/>
                        </a:spcBef>
                        <a:spcAft>
                          <a:spcPts val="0"/>
                        </a:spcAft>
                        <a:buNone/>
                      </a:pPr>
                      <a:r>
                        <a:rPr lang="en-US" sz="1200" b="0" u="none" strike="noStrike" cap="none">
                          <a:solidFill>
                            <a:schemeClr val="dk1"/>
                          </a:solidFill>
                        </a:rPr>
                        <a:t>Children scatter pieces from different puzzles on the floor</a:t>
                      </a:r>
                      <a:endParaRPr sz="1200" b="0" u="none" strike="noStrike" cap="none">
                        <a:solidFill>
                          <a:schemeClr val="dk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CF0D3"/>
                    </a:solidFill>
                  </a:tcPr>
                </a:tc>
                <a:tc>
                  <a:txBody>
                    <a:bodyPr/>
                    <a:lstStyle/>
                    <a:p>
                      <a:pPr marL="0" marR="0" lvl="0" indent="0" algn="l" rtl="0">
                        <a:spcBef>
                          <a:spcPts val="0"/>
                        </a:spcBef>
                        <a:spcAft>
                          <a:spcPts val="0"/>
                        </a:spcAft>
                        <a:buNone/>
                      </a:pPr>
                      <a:r>
                        <a:rPr lang="en-US" sz="1200" u="none" strike="noStrike" cap="none">
                          <a:solidFill>
                            <a:schemeClr val="dk1"/>
                          </a:solidFill>
                        </a:rPr>
                        <a:t>Teach strategies for putting together difficult puzzles (e.g., “Let’s look at the picture on the box…these three pieces are red like the firetruck. I wonder if they belong together.”)</a:t>
                      </a:r>
                      <a:endParaRPr sz="1200" u="none" strike="noStrike" cap="none">
                        <a:solidFill>
                          <a:schemeClr val="dk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8D68F"/>
                    </a:solidFill>
                  </a:tcPr>
                </a:tc>
                <a:tc>
                  <a:txBody>
                    <a:bodyPr/>
                    <a:lstStyle/>
                    <a:p>
                      <a:pPr marL="0" marR="0" lvl="0" indent="0" algn="l" rtl="0">
                        <a:spcBef>
                          <a:spcPts val="0"/>
                        </a:spcBef>
                        <a:spcAft>
                          <a:spcPts val="0"/>
                        </a:spcAft>
                        <a:buNone/>
                      </a:pPr>
                      <a:r>
                        <a:rPr lang="en-US" sz="1200" u="none" strike="noStrike" cap="none">
                          <a:solidFill>
                            <a:schemeClr val="dk1"/>
                          </a:solidFill>
                        </a:rPr>
                        <a:t>Children work on a puzzle together or alone—looking for pieces, rotating pieces to fit </a:t>
                      </a:r>
                      <a:endParaRPr sz="1200" u="none" strike="noStrike" cap="none">
                        <a:solidFill>
                          <a:schemeClr val="dk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CF0D3"/>
                    </a:solidFill>
                  </a:tcPr>
                </a:tc>
                <a:extLst>
                  <a:ext uri="{0D108BD9-81ED-4DB2-BD59-A6C34878D82A}">
                    <a16:rowId xmlns:a16="http://schemas.microsoft.com/office/drawing/2014/main" val="10001"/>
                  </a:ext>
                </a:extLst>
              </a:tr>
              <a:tr h="731525">
                <a:tc>
                  <a:txBody>
                    <a:bodyPr/>
                    <a:lstStyle/>
                    <a:p>
                      <a:pPr marL="0" marR="0" lvl="0" indent="0" algn="l" rtl="0">
                        <a:spcBef>
                          <a:spcPts val="0"/>
                        </a:spcBef>
                        <a:spcAft>
                          <a:spcPts val="0"/>
                        </a:spcAft>
                        <a:buNone/>
                      </a:pPr>
                      <a:r>
                        <a:rPr lang="en-US" sz="1200" b="0" u="none" strike="noStrike" cap="none">
                          <a:solidFill>
                            <a:schemeClr val="dk1"/>
                          </a:solidFill>
                        </a:rPr>
                        <a:t>Children randomly and quickly flip through the pages of a book</a:t>
                      </a:r>
                      <a:endParaRPr sz="1200" b="0" u="none" strike="noStrike" cap="none">
                        <a:solidFill>
                          <a:schemeClr val="dk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CF0D3"/>
                    </a:solidFill>
                  </a:tcPr>
                </a:tc>
                <a:tc>
                  <a:txBody>
                    <a:bodyPr/>
                    <a:lstStyle/>
                    <a:p>
                      <a:pPr marL="0" marR="0" lvl="0" indent="0" algn="l" rtl="0">
                        <a:spcBef>
                          <a:spcPts val="0"/>
                        </a:spcBef>
                        <a:spcAft>
                          <a:spcPts val="0"/>
                        </a:spcAft>
                        <a:buNone/>
                      </a:pPr>
                      <a:r>
                        <a:rPr lang="en-US" sz="1200" u="none" strike="noStrike" cap="none">
                          <a:solidFill>
                            <a:schemeClr val="dk1"/>
                          </a:solidFill>
                        </a:rPr>
                        <a:t>Use self-talk to model how they approach reading a new book. Model strategies for using pictures to “guess” what the story is about.</a:t>
                      </a:r>
                      <a:endParaRPr sz="1200" u="none" strike="noStrike" cap="none">
                        <a:solidFill>
                          <a:schemeClr val="dk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8D68F"/>
                    </a:solidFill>
                  </a:tcPr>
                </a:tc>
                <a:tc>
                  <a:txBody>
                    <a:bodyPr/>
                    <a:lstStyle/>
                    <a:p>
                      <a:pPr marL="0" marR="0" lvl="0" indent="0" algn="l" rtl="0">
                        <a:spcBef>
                          <a:spcPts val="0"/>
                        </a:spcBef>
                        <a:spcAft>
                          <a:spcPts val="0"/>
                        </a:spcAft>
                        <a:buNone/>
                      </a:pPr>
                      <a:r>
                        <a:rPr lang="en-US" sz="1200" u="none" strike="noStrike" cap="none">
                          <a:solidFill>
                            <a:schemeClr val="dk1"/>
                          </a:solidFill>
                        </a:rPr>
                        <a:t>Children “read” books, turning pages and making comments about pictures</a:t>
                      </a:r>
                      <a:endParaRPr sz="1200" u="none" strike="noStrike" cap="none">
                        <a:solidFill>
                          <a:schemeClr val="dk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CF0D3"/>
                    </a:solidFill>
                  </a:tcPr>
                </a:tc>
                <a:extLst>
                  <a:ext uri="{0D108BD9-81ED-4DB2-BD59-A6C34878D82A}">
                    <a16:rowId xmlns:a16="http://schemas.microsoft.com/office/drawing/2014/main" val="10002"/>
                  </a:ext>
                </a:extLst>
              </a:tr>
              <a:tr h="731525">
                <a:tc>
                  <a:txBody>
                    <a:bodyPr/>
                    <a:lstStyle/>
                    <a:p>
                      <a:pPr marL="0" marR="0" lvl="0" indent="0" algn="l" rtl="0">
                        <a:spcBef>
                          <a:spcPts val="0"/>
                        </a:spcBef>
                        <a:spcAft>
                          <a:spcPts val="0"/>
                        </a:spcAft>
                        <a:buNone/>
                      </a:pPr>
                      <a:r>
                        <a:rPr lang="en-US" sz="1200" b="0" u="none" strike="noStrike" cap="none">
                          <a:solidFill>
                            <a:schemeClr val="dk1"/>
                          </a:solidFill>
                        </a:rPr>
                        <a:t>Children squish play-doh in the art center</a:t>
                      </a:r>
                      <a:endParaRPr sz="1200" b="0" u="none" strike="noStrike" cap="none">
                        <a:solidFill>
                          <a:schemeClr val="dk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CF0D3"/>
                    </a:solidFill>
                  </a:tcPr>
                </a:tc>
                <a:tc>
                  <a:txBody>
                    <a:bodyPr/>
                    <a:lstStyle/>
                    <a:p>
                      <a:pPr marL="0" marR="0" lvl="0" indent="0" algn="l" rtl="0">
                        <a:spcBef>
                          <a:spcPts val="0"/>
                        </a:spcBef>
                        <a:spcAft>
                          <a:spcPts val="0"/>
                        </a:spcAft>
                        <a:buNone/>
                      </a:pPr>
                      <a:r>
                        <a:rPr lang="en-US" sz="1200" u="none" strike="noStrike" cap="none">
                          <a:solidFill>
                            <a:schemeClr val="dk1"/>
                          </a:solidFill>
                        </a:rPr>
                        <a:t>Introduce art center by suggesting the kinds of things children might want to try making.  </a:t>
                      </a:r>
                      <a:endParaRPr/>
                    </a:p>
                    <a:p>
                      <a:pPr marL="0" marR="0" lvl="0" indent="0" algn="l" rtl="0">
                        <a:spcBef>
                          <a:spcPts val="800"/>
                        </a:spcBef>
                        <a:spcAft>
                          <a:spcPts val="0"/>
                        </a:spcAft>
                        <a:buNone/>
                      </a:pPr>
                      <a:r>
                        <a:rPr lang="en-US"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8D68F"/>
                    </a:solidFill>
                  </a:tcPr>
                </a:tc>
                <a:tc>
                  <a:txBody>
                    <a:bodyPr/>
                    <a:lstStyle/>
                    <a:p>
                      <a:pPr marL="0" marR="0" lvl="0" indent="0" algn="l" rtl="0">
                        <a:spcBef>
                          <a:spcPts val="0"/>
                        </a:spcBef>
                        <a:spcAft>
                          <a:spcPts val="0"/>
                        </a:spcAft>
                        <a:buNone/>
                      </a:pPr>
                      <a:r>
                        <a:rPr lang="en-US" sz="1200" u="none" strike="noStrike" cap="none">
                          <a:solidFill>
                            <a:schemeClr val="dk1"/>
                          </a:solidFill>
                        </a:rPr>
                        <a:t>Children use play-doh to make shapes such as letters, leaves for a tree, or cookies for a bakery</a:t>
                      </a:r>
                      <a:endParaRPr sz="1200" u="none" strike="noStrike" cap="none">
                        <a:solidFill>
                          <a:schemeClr val="dk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CF0D3"/>
                    </a:solidFill>
                  </a:tcPr>
                </a:tc>
                <a:extLst>
                  <a:ext uri="{0D108BD9-81ED-4DB2-BD59-A6C34878D82A}">
                    <a16:rowId xmlns:a16="http://schemas.microsoft.com/office/drawing/2014/main" val="10003"/>
                  </a:ext>
                </a:extLst>
              </a:tr>
              <a:tr h="731525">
                <a:tc>
                  <a:txBody>
                    <a:bodyPr/>
                    <a:lstStyle/>
                    <a:p>
                      <a:pPr marL="0" marR="0" lvl="0" indent="0" algn="l" rtl="0">
                        <a:spcBef>
                          <a:spcPts val="0"/>
                        </a:spcBef>
                        <a:spcAft>
                          <a:spcPts val="0"/>
                        </a:spcAft>
                        <a:buNone/>
                      </a:pPr>
                      <a:r>
                        <a:rPr lang="en-US" sz="1200" b="0" u="none" strike="noStrike" cap="none">
                          <a:solidFill>
                            <a:schemeClr val="dk1"/>
                          </a:solidFill>
                        </a:rPr>
                        <a:t>Children scribble with markers in the writing center</a:t>
                      </a:r>
                      <a:endParaRPr sz="1200" b="0" u="none" strike="noStrike" cap="none">
                        <a:solidFill>
                          <a:schemeClr val="dk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CF0D3"/>
                    </a:solidFill>
                  </a:tcPr>
                </a:tc>
                <a:tc>
                  <a:txBody>
                    <a:bodyPr/>
                    <a:lstStyle/>
                    <a:p>
                      <a:pPr marL="0" marR="0" lvl="0" indent="0" algn="l" rtl="0">
                        <a:spcBef>
                          <a:spcPts val="0"/>
                        </a:spcBef>
                        <a:spcAft>
                          <a:spcPts val="0"/>
                        </a:spcAft>
                        <a:buNone/>
                      </a:pPr>
                      <a:r>
                        <a:rPr lang="en-US" sz="1200" u="none" strike="noStrike" cap="none">
                          <a:solidFill>
                            <a:schemeClr val="dk1"/>
                          </a:solidFill>
                        </a:rPr>
                        <a:t>Think about how written text can be related to a unit theme or study. Suggest that children write letters, make lists, or author stories.</a:t>
                      </a:r>
                      <a:endParaRPr sz="1200" u="none" strike="noStrike" cap="none">
                        <a:solidFill>
                          <a:schemeClr val="dk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8D68F"/>
                    </a:solidFill>
                  </a:tcPr>
                </a:tc>
                <a:tc>
                  <a:txBody>
                    <a:bodyPr/>
                    <a:lstStyle/>
                    <a:p>
                      <a:pPr marL="0" marR="0" lvl="0" indent="0" algn="l" rtl="0">
                        <a:spcBef>
                          <a:spcPts val="0"/>
                        </a:spcBef>
                        <a:spcAft>
                          <a:spcPts val="0"/>
                        </a:spcAft>
                        <a:buNone/>
                      </a:pPr>
                      <a:r>
                        <a:rPr lang="en-US" sz="1200" u="none" strike="noStrike" cap="none">
                          <a:solidFill>
                            <a:schemeClr val="dk1"/>
                          </a:solidFill>
                        </a:rPr>
                        <a:t>Children work on their names, a journal prompt, or writing authentic messages</a:t>
                      </a:r>
                      <a:endParaRPr sz="1200" u="none" strike="noStrike" cap="none">
                        <a:solidFill>
                          <a:schemeClr val="dk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CF0D3"/>
                    </a:solidFill>
                  </a:tcPr>
                </a:tc>
                <a:extLst>
                  <a:ext uri="{0D108BD9-81ED-4DB2-BD59-A6C34878D82A}">
                    <a16:rowId xmlns:a16="http://schemas.microsoft.com/office/drawing/2014/main" val="10004"/>
                  </a:ext>
                </a:extLst>
              </a:tr>
              <a:tr h="731525">
                <a:tc>
                  <a:txBody>
                    <a:bodyPr/>
                    <a:lstStyle/>
                    <a:p>
                      <a:pPr marL="0" marR="0" lvl="0" indent="0" algn="l" rtl="0">
                        <a:spcBef>
                          <a:spcPts val="0"/>
                        </a:spcBef>
                        <a:spcAft>
                          <a:spcPts val="0"/>
                        </a:spcAft>
                        <a:buNone/>
                      </a:pPr>
                      <a:r>
                        <a:rPr lang="en-US" sz="1200" b="0" u="none" strike="noStrike" cap="none">
                          <a:solidFill>
                            <a:schemeClr val="dk1"/>
                          </a:solidFill>
                        </a:rPr>
                        <a:t>Children play together with dinosaur counters, making sounds and talking like dinosaurs</a:t>
                      </a:r>
                      <a:endParaRPr sz="1200" b="0" u="none" strike="noStrike" cap="none">
                        <a:solidFill>
                          <a:schemeClr val="dk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CF0D3"/>
                    </a:solidFill>
                  </a:tcPr>
                </a:tc>
                <a:tc>
                  <a:txBody>
                    <a:bodyPr/>
                    <a:lstStyle/>
                    <a:p>
                      <a:pPr marL="0" marR="0" lvl="0" indent="0" algn="l" rtl="0">
                        <a:spcBef>
                          <a:spcPts val="0"/>
                        </a:spcBef>
                        <a:spcAft>
                          <a:spcPts val="0"/>
                        </a:spcAft>
                        <a:buNone/>
                      </a:pPr>
                      <a:r>
                        <a:rPr lang="en-US" sz="1200" u="none" strike="noStrike" cap="none">
                          <a:solidFill>
                            <a:schemeClr val="dk1"/>
                          </a:solidFill>
                        </a:rPr>
                        <a:t>Prompt children to make comparisons about quantity (e.g., “Who has more dinosaurs? How can you tell? How can we make these groups equal?”)</a:t>
                      </a:r>
                      <a:endParaRPr sz="1200" u="none" strike="noStrike" cap="none">
                        <a:solidFill>
                          <a:schemeClr val="dk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8D68F"/>
                    </a:solidFill>
                  </a:tcPr>
                </a:tc>
                <a:tc>
                  <a:txBody>
                    <a:bodyPr/>
                    <a:lstStyle/>
                    <a:p>
                      <a:pPr marL="0" marR="0" lvl="0" indent="0" algn="l" rtl="0">
                        <a:spcBef>
                          <a:spcPts val="0"/>
                        </a:spcBef>
                        <a:spcAft>
                          <a:spcPts val="0"/>
                        </a:spcAft>
                        <a:buNone/>
                      </a:pPr>
                      <a:r>
                        <a:rPr lang="en-US" sz="1200" u="none" strike="noStrike" cap="none">
                          <a:solidFill>
                            <a:schemeClr val="dk1"/>
                          </a:solidFill>
                        </a:rPr>
                        <a:t>Children count the dinosaurs and/or sort them into groups based on size, color, or some other characteristic</a:t>
                      </a:r>
                      <a:endParaRPr sz="1200" u="none" strike="noStrike" cap="none">
                        <a:solidFill>
                          <a:schemeClr val="dk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CF0D3"/>
                    </a:solidFill>
                  </a:tcPr>
                </a:tc>
                <a:extLst>
                  <a:ext uri="{0D108BD9-81ED-4DB2-BD59-A6C34878D82A}">
                    <a16:rowId xmlns:a16="http://schemas.microsoft.com/office/drawing/2014/main" val="10005"/>
                  </a:ext>
                </a:extLst>
              </a:tr>
              <a:tr h="731525">
                <a:tc>
                  <a:txBody>
                    <a:bodyPr/>
                    <a:lstStyle/>
                    <a:p>
                      <a:pPr marL="0" marR="0" lvl="0" indent="0" algn="l" rtl="0">
                        <a:spcBef>
                          <a:spcPts val="0"/>
                        </a:spcBef>
                        <a:spcAft>
                          <a:spcPts val="0"/>
                        </a:spcAft>
                        <a:buNone/>
                      </a:pPr>
                      <a:r>
                        <a:rPr lang="en-US" sz="1200" b="0" u="none" strike="noStrike" cap="none">
                          <a:solidFill>
                            <a:schemeClr val="dk1"/>
                          </a:solidFill>
                        </a:rPr>
                        <a:t>Children are knocking down structures in the block center</a:t>
                      </a:r>
                      <a:endParaRPr sz="1200" b="0" u="none" strike="noStrike" cap="none">
                        <a:solidFill>
                          <a:schemeClr val="dk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CF0D3"/>
                    </a:solidFill>
                  </a:tcPr>
                </a:tc>
                <a:tc>
                  <a:txBody>
                    <a:bodyPr/>
                    <a:lstStyle/>
                    <a:p>
                      <a:pPr marL="0" marR="0" lvl="0" indent="0" algn="l" rtl="0">
                        <a:spcBef>
                          <a:spcPts val="0"/>
                        </a:spcBef>
                        <a:spcAft>
                          <a:spcPts val="0"/>
                        </a:spcAft>
                        <a:buNone/>
                      </a:pPr>
                      <a:r>
                        <a:rPr lang="en-US" sz="1200" u="none" strike="noStrike" cap="none">
                          <a:solidFill>
                            <a:schemeClr val="dk1"/>
                          </a:solidFill>
                        </a:rPr>
                        <a:t>Help children make plans or blueprints for buildings. Provide pictures or diagrams in the block center to help give children ideas.</a:t>
                      </a:r>
                      <a:endParaRPr sz="1200" u="none" strike="noStrike" cap="none">
                        <a:solidFill>
                          <a:schemeClr val="dk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8D68F"/>
                    </a:solidFill>
                  </a:tcPr>
                </a:tc>
                <a:tc>
                  <a:txBody>
                    <a:bodyPr/>
                    <a:lstStyle/>
                    <a:p>
                      <a:pPr marL="0" marR="0" lvl="0" indent="0" algn="l" rtl="0">
                        <a:spcBef>
                          <a:spcPts val="0"/>
                        </a:spcBef>
                        <a:spcAft>
                          <a:spcPts val="0"/>
                        </a:spcAft>
                        <a:buNone/>
                      </a:pPr>
                      <a:r>
                        <a:rPr lang="en-US" sz="1200" u="none" strike="noStrike" cap="none">
                          <a:solidFill>
                            <a:schemeClr val="dk1"/>
                          </a:solidFill>
                        </a:rPr>
                        <a:t>Children carefully stack blocks to make recognizable shapes and structures</a:t>
                      </a:r>
                      <a:endParaRPr sz="1200" u="none" strike="noStrike" cap="none">
                        <a:solidFill>
                          <a:schemeClr val="dk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CF0D3"/>
                    </a:solidFill>
                  </a:tcPr>
                </a:tc>
                <a:extLst>
                  <a:ext uri="{0D108BD9-81ED-4DB2-BD59-A6C34878D82A}">
                    <a16:rowId xmlns:a16="http://schemas.microsoft.com/office/drawing/2014/main" val="10006"/>
                  </a:ext>
                </a:extLst>
              </a:tr>
              <a:tr h="731525">
                <a:tc>
                  <a:txBody>
                    <a:bodyPr/>
                    <a:lstStyle/>
                    <a:p>
                      <a:pPr marL="0" marR="0" lvl="0" indent="0" algn="l" rtl="0">
                        <a:spcBef>
                          <a:spcPts val="0"/>
                        </a:spcBef>
                        <a:spcAft>
                          <a:spcPts val="0"/>
                        </a:spcAft>
                        <a:buNone/>
                      </a:pPr>
                      <a:r>
                        <a:rPr lang="en-US" sz="1200" b="0" u="none" strike="noStrike" cap="none">
                          <a:solidFill>
                            <a:schemeClr val="dk1"/>
                          </a:solidFill>
                        </a:rPr>
                        <a:t>Children are using the dramatic play area as a “kitchen”</a:t>
                      </a:r>
                      <a:endParaRPr sz="1200" b="0" u="none" strike="noStrike" cap="none">
                        <a:solidFill>
                          <a:schemeClr val="dk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CF0D3"/>
                    </a:solidFill>
                  </a:tcPr>
                </a:tc>
                <a:tc>
                  <a:txBody>
                    <a:bodyPr/>
                    <a:lstStyle/>
                    <a:p>
                      <a:pPr marL="0" marR="0" lvl="0" indent="0" algn="l" rtl="0">
                        <a:spcBef>
                          <a:spcPts val="0"/>
                        </a:spcBef>
                        <a:spcAft>
                          <a:spcPts val="0"/>
                        </a:spcAft>
                        <a:buNone/>
                      </a:pPr>
                      <a:r>
                        <a:rPr lang="en-US" sz="1200" u="none" strike="noStrike" cap="none">
                          <a:solidFill>
                            <a:schemeClr val="dk1"/>
                          </a:solidFill>
                        </a:rPr>
                        <a:t>Create variety in the dramatic play center by setting up different scenes. Discuss responsibilities of specific jobs in the community (e.g., “What do people do at the grocery store? How does a post office work?”)</a:t>
                      </a:r>
                      <a:endParaRPr sz="1200" u="none" strike="noStrike" cap="none">
                        <a:solidFill>
                          <a:schemeClr val="dk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8D68F"/>
                    </a:solidFill>
                  </a:tcPr>
                </a:tc>
                <a:tc>
                  <a:txBody>
                    <a:bodyPr/>
                    <a:lstStyle/>
                    <a:p>
                      <a:pPr marL="0" marR="0" lvl="0" indent="0" algn="l" rtl="0">
                        <a:spcBef>
                          <a:spcPts val="0"/>
                        </a:spcBef>
                        <a:spcAft>
                          <a:spcPts val="0"/>
                        </a:spcAft>
                        <a:buNone/>
                      </a:pPr>
                      <a:r>
                        <a:rPr lang="en-US" sz="1200" u="none" strike="noStrike" cap="none">
                          <a:solidFill>
                            <a:schemeClr val="dk1"/>
                          </a:solidFill>
                        </a:rPr>
                        <a:t>Children take on the different roles in an ice cream parlor or pretend to follow a recipe</a:t>
                      </a:r>
                      <a:endParaRPr sz="1200" u="none" strike="noStrike" cap="none">
                        <a:solidFill>
                          <a:schemeClr val="dk1"/>
                        </a:solidFill>
                        <a:latin typeface="Calibri"/>
                        <a:ea typeface="Calibri"/>
                        <a:cs typeface="Calibri"/>
                        <a:sym typeface="Calibri"/>
                      </a:endParaRPr>
                    </a:p>
                  </a:txBody>
                  <a:tcPr marL="41600" marR="41600" marT="0"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CF0D3"/>
                    </a:solidFill>
                  </a:tcPr>
                </a:tc>
                <a:extLst>
                  <a:ext uri="{0D108BD9-81ED-4DB2-BD59-A6C34878D82A}">
                    <a16:rowId xmlns:a16="http://schemas.microsoft.com/office/drawing/2014/main" val="10007"/>
                  </a:ext>
                </a:extLst>
              </a:tr>
            </a:tbl>
          </a:graphicData>
        </a:graphic>
      </p:graphicFrame>
      <p:sp>
        <p:nvSpPr>
          <p:cNvPr id="290" name="Google Shape;290;p9"/>
          <p:cNvSpPr txBox="1"/>
          <p:nvPr/>
        </p:nvSpPr>
        <p:spPr>
          <a:xfrm>
            <a:off x="581192" y="350592"/>
            <a:ext cx="7989752" cy="1083329"/>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accent1"/>
              </a:buClr>
              <a:buSzPts val="2800"/>
              <a:buFont typeface="Gill Sans"/>
              <a:buNone/>
            </a:pPr>
            <a:r>
              <a:rPr lang="en-US" sz="2800" b="0" cap="none">
                <a:solidFill>
                  <a:schemeClr val="accent1"/>
                </a:solidFill>
                <a:latin typeface="Gill Sans"/>
                <a:ea typeface="Gill Sans"/>
                <a:cs typeface="Gill Sans"/>
                <a:sym typeface="Gill Sans"/>
              </a:rPr>
              <a:t>ADDITIONAL EXAMPLES:</a:t>
            </a:r>
            <a:endParaRPr sz="2800" b="0" u="sng" cap="none">
              <a:solidFill>
                <a:schemeClr val="accent1"/>
              </a:solidFill>
              <a:latin typeface="Gill Sans"/>
              <a:ea typeface="Gill Sans"/>
              <a:cs typeface="Gill Sans"/>
              <a:sym typeface="Gill Sans"/>
            </a:endParaRPr>
          </a:p>
        </p:txBody>
      </p:sp>
    </p:spTree>
  </p:cSld>
  <p:clrMapOvr>
    <a:masterClrMapping/>
  </p:clrMapOvr>
</p:sld>
</file>

<file path=ppt/theme/theme1.xml><?xml version="1.0" encoding="utf-8"?>
<a:theme xmlns:a="http://schemas.openxmlformats.org/drawingml/2006/main" name="Dividend">
  <a:themeElements>
    <a:clrScheme name="PD COLORS">
      <a:dk1>
        <a:srgbClr val="000000"/>
      </a:dk1>
      <a:lt1>
        <a:srgbClr val="FFFFFF"/>
      </a:lt1>
      <a:dk2>
        <a:srgbClr val="1F497D"/>
      </a:dk2>
      <a:lt2>
        <a:srgbClr val="EEECE1"/>
      </a:lt2>
      <a:accent1>
        <a:srgbClr val="4BACC6"/>
      </a:accent1>
      <a:accent2>
        <a:srgbClr val="C0504D"/>
      </a:accent2>
      <a:accent3>
        <a:srgbClr val="9BBB59"/>
      </a:accent3>
      <a:accent4>
        <a:srgbClr val="C88E0E"/>
      </a:accent4>
      <a:accent5>
        <a:srgbClr val="1F497D"/>
      </a:accent5>
      <a:accent6>
        <a:srgbClr val="F0B42F"/>
      </a:accent6>
      <a:hlink>
        <a:srgbClr val="C88E0E"/>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1507</Words>
  <Application>Microsoft Macintosh PowerPoint</Application>
  <PresentationFormat>On-screen Show (4:3)</PresentationFormat>
  <Paragraphs>158</Paragraphs>
  <Slides>11</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Gill Sans</vt:lpstr>
      <vt:lpstr>Calibri</vt:lpstr>
      <vt:lpstr>Montserrat Medium</vt:lpstr>
      <vt:lpstr>Arial</vt:lpstr>
      <vt:lpstr>Century Gothic</vt:lpstr>
      <vt:lpstr>Noto Sans Symbols</vt:lpstr>
      <vt:lpstr>Caveat</vt:lpstr>
      <vt:lpstr>Dividend</vt:lpstr>
      <vt:lpstr>Planning Sequential Activities</vt:lpstr>
      <vt:lpstr>THE “MAGIC 8” CLASSROOM PRACTICES</vt:lpstr>
      <vt:lpstr>WHAT IS A SEQUENTIAL ACTIVITY?</vt:lpstr>
      <vt:lpstr>WHY SEQUENTIAL ACTIVITIES ARE IMPORTANT</vt:lpstr>
      <vt:lpstr>STRATEGIES FOR PROMOTING SEQUENTIAL ACTIVITIES</vt:lpstr>
      <vt:lpstr>STRATEGIES FOR PROMOTING SEQUENTIAL ACTIVITIES: USE OF MATERIALS</vt:lpstr>
      <vt:lpstr>STRATEGIES FOR PROMOTING SEQUENTIAL ACTIVITIES: SUGGESTING ACTIVITIES</vt:lpstr>
      <vt:lpstr>STRATEGIES FOR PROMOTING SEQUENTIAL ACTIVITIES: ENHANCING SCENARIOS</vt:lpstr>
      <vt:lpstr>STRATEGIES FOR PROMOTING SEQUENTIAL ACTIVITIES: ADDITIONAL EXAMPLES</vt:lpstr>
      <vt:lpstr>SPECIAL THANKS &amp; ADDITIONAL RESOURCES</vt:lpstr>
      <vt:lpstr>INDIVIDUAL IMAGE SOURCES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Planning Sequential Activities</dc:title>
  <dc:creator>Alana Tunstel</dc:creator>
  <cp:lastModifiedBy>Microsoft Office User</cp:lastModifiedBy>
  <cp:revision>1</cp:revision>
  <dcterms:created xsi:type="dcterms:W3CDTF">2016-08-10T02:42:45Z</dcterms:created>
  <dcterms:modified xsi:type="dcterms:W3CDTF">2021-06-09T18:35:23Z</dcterms:modified>
</cp:coreProperties>
</file>